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6" r:id="rId1"/>
  </p:sldMasterIdLst>
  <p:sldIdLst>
    <p:sldId id="256" r:id="rId2"/>
    <p:sldId id="257" r:id="rId3"/>
    <p:sldId id="258" r:id="rId4"/>
    <p:sldId id="267" r:id="rId5"/>
    <p:sldId id="259" r:id="rId6"/>
    <p:sldId id="260" r:id="rId7"/>
    <p:sldId id="261" r:id="rId8"/>
    <p:sldId id="262" r:id="rId9"/>
    <p:sldId id="263" r:id="rId10"/>
    <p:sldId id="264" r:id="rId11"/>
    <p:sldId id="265" r:id="rId12"/>
    <p:sldId id="268" r:id="rId13"/>
    <p:sldId id="269" r:id="rId14"/>
    <p:sldId id="266" r:id="rId15"/>
    <p:sldId id="270" r:id="rId1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39B5"/>
    <a:srgbClr val="B5076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452" y="-45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1"/>
      </p:bgRef>
    </p:bg>
    <p:spTree>
      <p:nvGrpSpPr>
        <p:cNvPr id="1" name=""/>
        <p:cNvGrpSpPr/>
        <p:nvPr/>
      </p:nvGrpSpPr>
      <p:grpSpPr>
        <a:xfrm>
          <a:off x="0" y="0"/>
          <a:ext cx="0" cy="0"/>
          <a:chOff x="0" y="0"/>
          <a:chExt cx="0" cy="0"/>
        </a:xfrm>
      </p:grpSpPr>
      <p:sp>
        <p:nvSpPr>
          <p:cNvPr id="8" name="7 Rectángulo"/>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Conector recto"/>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Título"/>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s-ES" smtClean="0"/>
              <a:t>Haga clic para modificar el estilo de título del patrón</a:t>
            </a:r>
            <a:endParaRPr kumimoji="0" lang="en-US"/>
          </a:p>
        </p:txBody>
      </p:sp>
      <p:sp>
        <p:nvSpPr>
          <p:cNvPr id="25" name="24 Subtítulo"/>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31" name="30 Marcador de fecha"/>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23EB286-FF24-4B4E-8E76-2890BCA451A4}" type="datetimeFigureOut">
              <a:rPr lang="es-ES" smtClean="0"/>
              <a:t>09/12/2010</a:t>
            </a:fld>
            <a:endParaRPr lang="es-ES"/>
          </a:p>
        </p:txBody>
      </p:sp>
      <p:sp>
        <p:nvSpPr>
          <p:cNvPr id="18" name="17 Marcador de pie de página"/>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ES"/>
          </a:p>
        </p:txBody>
      </p:sp>
      <p:sp>
        <p:nvSpPr>
          <p:cNvPr id="29" name="28 Marcador de número de diapositiva"/>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CB4DF425-457A-449D-968C-9FC5A4CBCE89}"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23EB286-FF24-4B4E-8E76-2890BCA451A4}" type="datetimeFigureOut">
              <a:rPr lang="es-ES" smtClean="0"/>
              <a:t>09/12/2010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CB4DF425-457A-449D-968C-9FC5A4CBCE89}"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274955"/>
            <a:ext cx="1524000" cy="5851525"/>
          </a:xfrm>
        </p:spPr>
        <p:txBody>
          <a:bodyPr vert="eaVert" ancho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2"/>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242816" y="6557946"/>
            <a:ext cx="2002464" cy="226902"/>
          </a:xfrm>
        </p:spPr>
        <p:txBody>
          <a:bodyPr/>
          <a:lstStyle>
            <a:extLst/>
          </a:lstStyle>
          <a:p>
            <a:fld id="{723EB286-FF24-4B4E-8E76-2890BCA451A4}" type="datetimeFigureOut">
              <a:rPr lang="es-ES" smtClean="0"/>
              <a:t>09/12/2010</a:t>
            </a:fld>
            <a:endParaRPr lang="es-ES"/>
          </a:p>
        </p:txBody>
      </p:sp>
      <p:sp>
        <p:nvSpPr>
          <p:cNvPr id="5" name="4 Marcador de pie de página"/>
          <p:cNvSpPr>
            <a:spLocks noGrp="1"/>
          </p:cNvSpPr>
          <p:nvPr>
            <p:ph type="ftr" sz="quarter" idx="11"/>
          </p:nvPr>
        </p:nvSpPr>
        <p:spPr>
          <a:xfrm>
            <a:off x="457200" y="6556248"/>
            <a:ext cx="3657600" cy="228600"/>
          </a:xfrm>
        </p:spPr>
        <p:txBody>
          <a:bodyPr/>
          <a:lstStyle>
            <a:extLst/>
          </a:lstStyle>
          <a:p>
            <a:endParaRPr lang="es-ES"/>
          </a:p>
        </p:txBody>
      </p:sp>
      <p:sp>
        <p:nvSpPr>
          <p:cNvPr id="6" name="5 Marcador de número de diapositiva"/>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CB4DF425-457A-449D-968C-9FC5A4CBCE89}"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723EB286-FF24-4B4E-8E76-2890BCA451A4}" type="datetimeFigureOut">
              <a:rPr lang="es-ES" smtClean="0"/>
              <a:t>09/12/2010</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CB4DF425-457A-449D-968C-9FC5A4CBCE89}"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23EB286-FF24-4B4E-8E76-2890BCA451A4}" type="datetimeFigureOut">
              <a:rPr lang="es-ES" smtClean="0"/>
              <a:t>09/12/2010</a:t>
            </a:fld>
            <a:endParaRPr lang="es-ES"/>
          </a:p>
        </p:txBody>
      </p:sp>
      <p:sp>
        <p:nvSpPr>
          <p:cNvPr id="5" name="4 Marcador de pie de página"/>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ES"/>
          </a:p>
        </p:txBody>
      </p:sp>
      <p:sp>
        <p:nvSpPr>
          <p:cNvPr id="6" name="5 Marcador de número de diapositiva"/>
          <p:cNvSpPr>
            <a:spLocks noGrp="1"/>
          </p:cNvSpPr>
          <p:nvPr>
            <p:ph type="sldNum" sz="quarter" idx="12"/>
          </p:nvPr>
        </p:nvSpPr>
        <p:spPr>
          <a:xfrm>
            <a:off x="6733952" y="6555112"/>
            <a:ext cx="588336" cy="228600"/>
          </a:xfrm>
        </p:spPr>
        <p:txBody>
          <a:bodyPr/>
          <a:lstStyle>
            <a:extLst/>
          </a:lstStyle>
          <a:p>
            <a:fld id="{CB4DF425-457A-449D-968C-9FC5A4CBCE89}"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23EB286-FF24-4B4E-8E76-2890BCA451A4}" type="datetimeFigureOut">
              <a:rPr lang="es-ES" smtClean="0"/>
              <a:t>09/12/2010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CB4DF425-457A-449D-968C-9FC5A4CBCE89}"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723EB286-FF24-4B4E-8E76-2890BCA451A4}" type="datetimeFigureOut">
              <a:rPr lang="es-ES" smtClean="0"/>
              <a:t>09/12/2010</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CB4DF425-457A-449D-968C-9FC5A4CBCE89}"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320040"/>
            <a:ext cx="7242048"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723EB286-FF24-4B4E-8E76-2890BCA451A4}" type="datetimeFigureOut">
              <a:rPr lang="es-ES" smtClean="0"/>
              <a:t>09/12/2010</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CB4DF425-457A-449D-968C-9FC5A4CBCE89}"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solidFill>
                  <a:schemeClr val="tx2"/>
                </a:solidFill>
              </a:defRPr>
            </a:lvl1pPr>
            <a:extLst/>
          </a:lstStyle>
          <a:p>
            <a:fld id="{723EB286-FF24-4B4E-8E76-2890BCA451A4}" type="datetimeFigureOut">
              <a:rPr lang="es-ES" smtClean="0"/>
              <a:t>09/12/2010</a:t>
            </a:fld>
            <a:endParaRPr lang="es-ES"/>
          </a:p>
        </p:txBody>
      </p:sp>
      <p:sp>
        <p:nvSpPr>
          <p:cNvPr id="3" name="2 Marcador de pie de página"/>
          <p:cNvSpPr>
            <a:spLocks noGrp="1"/>
          </p:cNvSpPr>
          <p:nvPr>
            <p:ph type="ftr" sz="quarter" idx="11"/>
          </p:nvPr>
        </p:nvSpPr>
        <p:spPr/>
        <p:txBody>
          <a:bodyPr/>
          <a:lstStyle>
            <a:lvl1pPr>
              <a:defRPr>
                <a:solidFill>
                  <a:schemeClr val="tx2"/>
                </a:solidFill>
              </a:defRPr>
            </a:lvl1pPr>
            <a:extLst/>
          </a:lstStyle>
          <a:p>
            <a:endParaRPr lang="es-ES"/>
          </a:p>
        </p:txBody>
      </p:sp>
      <p:sp>
        <p:nvSpPr>
          <p:cNvPr id="4" name="3 Marcador de número de diapositiva"/>
          <p:cNvSpPr>
            <a:spLocks noGrp="1"/>
          </p:cNvSpPr>
          <p:nvPr>
            <p:ph type="sldNum" sz="quarter" idx="12"/>
          </p:nvPr>
        </p:nvSpPr>
        <p:spPr/>
        <p:txBody>
          <a:bodyPr/>
          <a:lstStyle>
            <a:extLst/>
          </a:lstStyle>
          <a:p>
            <a:fld id="{CB4DF425-457A-449D-968C-9FC5A4CBCE89}"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723EB286-FF24-4B4E-8E76-2890BCA451A4}" type="datetimeFigureOut">
              <a:rPr lang="es-ES" smtClean="0"/>
              <a:t>09/12/2010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CB4DF425-457A-449D-968C-9FC5A4CBCE89}"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2"/>
      </p:bgRef>
    </p:bg>
    <p:spTree>
      <p:nvGrpSpPr>
        <p:cNvPr id="1" name=""/>
        <p:cNvGrpSpPr/>
        <p:nvPr/>
      </p:nvGrpSpPr>
      <p:grpSpPr>
        <a:xfrm>
          <a:off x="0" y="0"/>
          <a:ext cx="0" cy="0"/>
          <a:chOff x="0" y="0"/>
          <a:chExt cx="0" cy="0"/>
        </a:xfrm>
      </p:grpSpPr>
      <p:sp>
        <p:nvSpPr>
          <p:cNvPr id="8" name="7 Rectángulo"/>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s-ES" smtClean="0"/>
              <a:t>Haga clic para modificar el estilo de título del patrón</a:t>
            </a:r>
            <a:endParaRPr kumimoji="0" lang="en-US" dirty="0"/>
          </a:p>
        </p:txBody>
      </p:sp>
      <p:sp>
        <p:nvSpPr>
          <p:cNvPr id="4" name="3 Marcador de texto"/>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s-ES" smtClean="0"/>
              <a:t>Haga clic para modificar el estilo de texto del patrón</a:t>
            </a:r>
          </a:p>
        </p:txBody>
      </p:sp>
      <p:sp>
        <p:nvSpPr>
          <p:cNvPr id="5" name="4 Marcador de fecha"/>
          <p:cNvSpPr>
            <a:spLocks noGrp="1"/>
          </p:cNvSpPr>
          <p:nvPr>
            <p:ph type="dt" sz="half" idx="10"/>
          </p:nvPr>
        </p:nvSpPr>
        <p:spPr/>
        <p:txBody>
          <a:bodyPr/>
          <a:lstStyle>
            <a:extLst/>
          </a:lstStyle>
          <a:p>
            <a:fld id="{723EB286-FF24-4B4E-8E76-2890BCA451A4}" type="datetimeFigureOut">
              <a:rPr lang="es-ES" smtClean="0"/>
              <a:t>09/12/2010</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CB4DF425-457A-449D-968C-9FC5A4CBCE89}" type="slidenum">
              <a:rPr lang="es-ES" smtClean="0"/>
              <a:t>‹Nº›</a:t>
            </a:fld>
            <a:endParaRPr lang="es-ES"/>
          </a:p>
        </p:txBody>
      </p:sp>
      <p:sp>
        <p:nvSpPr>
          <p:cNvPr id="10" name="9 Marcador de posición de imagen"/>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s-ES" smtClean="0"/>
              <a:t>Haga clic en el icono para agregar una imagen</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Rectángulo"/>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título"/>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s-ES" smtClean="0"/>
              <a:t>Haga clic para modificar el estilo de título del patrón</a:t>
            </a:r>
            <a:endParaRPr kumimoji="0" lang="en-US"/>
          </a:p>
        </p:txBody>
      </p:sp>
      <p:sp>
        <p:nvSpPr>
          <p:cNvPr id="31" name="30 Marcador de texto"/>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7" name="26 Marcador de fecha"/>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23EB286-FF24-4B4E-8E76-2890BCA451A4}" type="datetimeFigureOut">
              <a:rPr lang="es-ES" smtClean="0"/>
              <a:t>09/12/2010</a:t>
            </a:fld>
            <a:endParaRPr lang="es-ES"/>
          </a:p>
        </p:txBody>
      </p:sp>
      <p:sp>
        <p:nvSpPr>
          <p:cNvPr id="4" name="3 Marcador de pie de página"/>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ES"/>
          </a:p>
        </p:txBody>
      </p:sp>
      <p:sp>
        <p:nvSpPr>
          <p:cNvPr id="16" name="15 Marcador de número de diapositiva"/>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CB4DF425-457A-449D-968C-9FC5A4CBCE89}"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rot="19473616">
            <a:off x="211261" y="2809754"/>
            <a:ext cx="9093711" cy="830997"/>
          </a:xfrm>
          <a:prstGeom prst="rect">
            <a:avLst/>
          </a:prstGeom>
          <a:noFill/>
        </p:spPr>
        <p:txBody>
          <a:bodyPr wrap="square" rtlCol="0">
            <a:spAutoFit/>
          </a:bodyPr>
          <a:lstStyle/>
          <a:p>
            <a:r>
              <a:rPr lang="es-ES_tradnl" sz="4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Baskerville Old Face" pitchFamily="18" charset="0"/>
              </a:rPr>
              <a:t>Liceo Francisco del Rosario Sánchez</a:t>
            </a:r>
            <a:endParaRPr lang="es-ES" dirty="0">
              <a:latin typeface="Baskerville Old Face" pitchFamily="18" charset="0"/>
            </a:endParaRPr>
          </a:p>
        </p:txBody>
      </p:sp>
      <p:sp>
        <p:nvSpPr>
          <p:cNvPr id="7" name="6 CuadroTexto"/>
          <p:cNvSpPr txBox="1"/>
          <p:nvPr/>
        </p:nvSpPr>
        <p:spPr>
          <a:xfrm>
            <a:off x="1643043" y="1643050"/>
            <a:ext cx="6429420" cy="1862048"/>
          </a:xfrm>
          <a:prstGeom prst="rect">
            <a:avLst/>
          </a:prstGeom>
          <a:noFill/>
        </p:spPr>
        <p:txBody>
          <a:bodyPr wrap="square" rtlCol="0">
            <a:spAutoFit/>
          </a:bodyPr>
          <a:lstStyle/>
          <a:p>
            <a:r>
              <a:rPr lang="es-ES_tradnl" sz="11500" b="1" dirty="0" smtClean="0">
                <a:ln w="18000">
                  <a:solidFill>
                    <a:schemeClr val="bg2"/>
                  </a:solidFill>
                  <a:prstDash val="solid"/>
                  <a:miter lim="800000"/>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effectLst>
                  <a:outerShdw blurRad="25500" dist="23000" dir="7020000" algn="tl">
                    <a:srgbClr val="000000">
                      <a:alpha val="50000"/>
                    </a:srgbClr>
                  </a:outerShdw>
                </a:effectLst>
                <a:latin typeface="Ravie" pitchFamily="82" charset="0"/>
              </a:rPr>
              <a:t>4to C</a:t>
            </a:r>
            <a:endParaRPr lang="es-ES" dirty="0">
              <a:ln w="18000">
                <a:solidFill>
                  <a:schemeClr val="bg2"/>
                </a:solidFill>
                <a:prstDash val="solid"/>
                <a:miter lim="800000"/>
              </a:ln>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atin typeface="Ravie" pitchFamily="82" charset="0"/>
            </a:endParaRPr>
          </a:p>
        </p:txBody>
      </p:sp>
      <p:sp>
        <p:nvSpPr>
          <p:cNvPr id="8" name="7 CuadroTexto"/>
          <p:cNvSpPr txBox="1"/>
          <p:nvPr/>
        </p:nvSpPr>
        <p:spPr>
          <a:xfrm>
            <a:off x="857225" y="2714620"/>
            <a:ext cx="7215239" cy="584775"/>
          </a:xfrm>
          <a:prstGeom prst="rect">
            <a:avLst/>
          </a:prstGeom>
          <a:noFill/>
        </p:spPr>
        <p:txBody>
          <a:bodyPr wrap="square" rtlCol="0">
            <a:spAutoFit/>
          </a:bodyPr>
          <a:lstStyle/>
          <a:p>
            <a:r>
              <a:rPr lang="es-ES_tradnl" sz="3200" b="1" spc="100" dirty="0" smtClean="0">
                <a:ln w="18000">
                  <a:solidFill>
                    <a:schemeClr val="accent1">
                      <a:satMod val="200000"/>
                      <a:tint val="72000"/>
                    </a:schemeClr>
                  </a:solidFill>
                  <a:prstDash val="solid"/>
                </a:ln>
                <a:solidFill>
                  <a:schemeClr val="bg1"/>
                </a:solidFill>
                <a:effectLst>
                  <a:outerShdw blurRad="25000" dist="20000" dir="16020000" algn="tl">
                    <a:schemeClr val="accent1">
                      <a:satMod val="200000"/>
                      <a:shade val="1000"/>
                      <a:alpha val="60000"/>
                    </a:schemeClr>
                  </a:outerShdw>
                </a:effectLst>
              </a:rPr>
              <a:t>Janio Fermín Acosta García #01</a:t>
            </a:r>
            <a:endParaRPr lang="es-ES" sz="3200" b="1" spc="100" dirty="0">
              <a:ln w="18000">
                <a:solidFill>
                  <a:schemeClr val="accent1">
                    <a:satMod val="200000"/>
                    <a:tint val="72000"/>
                  </a:schemeClr>
                </a:solidFill>
                <a:prstDash val="solid"/>
              </a:ln>
              <a:solidFill>
                <a:schemeClr val="bg1"/>
              </a:solidFill>
              <a:effectLst>
                <a:outerShdw blurRad="25000" dist="20000" dir="16020000" algn="tl">
                  <a:schemeClr val="accent1">
                    <a:satMod val="200000"/>
                    <a:shade val="1000"/>
                    <a:alpha val="60000"/>
                  </a:schemeClr>
                </a:outerShdw>
              </a:effectLst>
            </a:endParaRPr>
          </a:p>
        </p:txBody>
      </p:sp>
      <p:sp>
        <p:nvSpPr>
          <p:cNvPr id="9" name="8 CuadroTexto"/>
          <p:cNvSpPr txBox="1"/>
          <p:nvPr/>
        </p:nvSpPr>
        <p:spPr>
          <a:xfrm>
            <a:off x="1142976" y="2428868"/>
            <a:ext cx="6643735" cy="584775"/>
          </a:xfrm>
          <a:prstGeom prst="rect">
            <a:avLst/>
          </a:prstGeom>
          <a:noFill/>
        </p:spPr>
        <p:txBody>
          <a:bodyPr wrap="square" rtlCol="0">
            <a:spAutoFit/>
          </a:bodyPr>
          <a:lstStyle/>
          <a:p>
            <a:r>
              <a:rPr lang="es-ES_tradnl" sz="3200" b="1" spc="100" dirty="0" smtClean="0">
                <a:ln w="18000">
                  <a:solidFill>
                    <a:schemeClr val="accent1">
                      <a:satMod val="200000"/>
                      <a:tint val="72000"/>
                    </a:schemeClr>
                  </a:solidFill>
                  <a:prstDash val="solid"/>
                </a:ln>
                <a:solidFill>
                  <a:srgbClr val="7030A0"/>
                </a:solidFill>
                <a:effectLst>
                  <a:outerShdw blurRad="25000" dist="20000" dir="16020000" algn="tl">
                    <a:schemeClr val="accent1">
                      <a:satMod val="200000"/>
                      <a:shade val="1000"/>
                      <a:alpha val="60000"/>
                    </a:schemeClr>
                  </a:outerShdw>
                </a:effectLst>
              </a:rPr>
              <a:t>Ramón Beato Fernández #06</a:t>
            </a:r>
            <a:endParaRPr lang="es-ES" sz="3200" b="1" spc="100" dirty="0">
              <a:ln w="18000">
                <a:solidFill>
                  <a:schemeClr val="accent1">
                    <a:satMod val="200000"/>
                    <a:tint val="72000"/>
                  </a:schemeClr>
                </a:solidFill>
                <a:prstDash val="solid"/>
              </a:ln>
              <a:solidFill>
                <a:srgbClr val="7030A0"/>
              </a:solidFill>
              <a:effectLst>
                <a:outerShdw blurRad="25000" dist="20000" dir="16020000" algn="tl">
                  <a:schemeClr val="accent1">
                    <a:satMod val="200000"/>
                    <a:shade val="1000"/>
                    <a:alpha val="60000"/>
                  </a:schemeClr>
                </a:outerShdw>
              </a:effectLst>
            </a:endParaRPr>
          </a:p>
        </p:txBody>
      </p:sp>
      <p:sp>
        <p:nvSpPr>
          <p:cNvPr id="10" name="9 CuadroTexto"/>
          <p:cNvSpPr txBox="1"/>
          <p:nvPr/>
        </p:nvSpPr>
        <p:spPr>
          <a:xfrm>
            <a:off x="571472" y="2786058"/>
            <a:ext cx="7072363" cy="584775"/>
          </a:xfrm>
          <a:prstGeom prst="rect">
            <a:avLst/>
          </a:prstGeom>
          <a:noFill/>
        </p:spPr>
        <p:txBody>
          <a:bodyPr wrap="square" rtlCol="0">
            <a:spAutoFit/>
          </a:bodyPr>
          <a:lstStyle/>
          <a:p>
            <a:r>
              <a:rPr lang="es-ES_tradnl" sz="3200" b="1" spc="100" dirty="0" smtClean="0">
                <a:ln w="18000">
                  <a:solidFill>
                    <a:schemeClr val="accent1">
                      <a:satMod val="200000"/>
                      <a:tint val="72000"/>
                    </a:schemeClr>
                  </a:solidFill>
                  <a:prstDash val="solid"/>
                </a:ln>
                <a:solidFill>
                  <a:srgbClr val="00B050"/>
                </a:solidFill>
                <a:effectLst>
                  <a:outerShdw blurRad="25000" dist="20000" dir="16020000" algn="tl">
                    <a:schemeClr val="accent1">
                      <a:satMod val="200000"/>
                      <a:shade val="1000"/>
                      <a:alpha val="60000"/>
                    </a:schemeClr>
                  </a:outerShdw>
                </a:effectLst>
              </a:rPr>
              <a:t>Santiago Benítez Soriano #07</a:t>
            </a:r>
            <a:endParaRPr lang="es-ES" sz="3200" b="1" spc="100" dirty="0">
              <a:ln w="18000">
                <a:solidFill>
                  <a:schemeClr val="accent1">
                    <a:satMod val="200000"/>
                    <a:tint val="72000"/>
                  </a:schemeClr>
                </a:solidFill>
                <a:prstDash val="solid"/>
              </a:ln>
              <a:solidFill>
                <a:srgbClr val="00B050"/>
              </a:solidFill>
              <a:effectLst>
                <a:outerShdw blurRad="25000" dist="20000" dir="16020000" algn="tl">
                  <a:schemeClr val="accent1">
                    <a:satMod val="200000"/>
                    <a:shade val="1000"/>
                    <a:alpha val="60000"/>
                  </a:schemeClr>
                </a:outerShdw>
              </a:effectLst>
            </a:endParaRPr>
          </a:p>
        </p:txBody>
      </p:sp>
      <p:sp>
        <p:nvSpPr>
          <p:cNvPr id="11" name="10 CuadroTexto"/>
          <p:cNvSpPr txBox="1"/>
          <p:nvPr/>
        </p:nvSpPr>
        <p:spPr>
          <a:xfrm>
            <a:off x="214282" y="2571744"/>
            <a:ext cx="8286808" cy="584775"/>
          </a:xfrm>
          <a:prstGeom prst="rect">
            <a:avLst/>
          </a:prstGeom>
          <a:noFill/>
        </p:spPr>
        <p:txBody>
          <a:bodyPr wrap="square" rtlCol="0">
            <a:spAutoFit/>
          </a:bodyPr>
          <a:lstStyle/>
          <a:p>
            <a:r>
              <a:rPr lang="es-ES_tradnl" sz="3200" b="1" spc="100" dirty="0" smtClean="0">
                <a:ln w="18000">
                  <a:solidFill>
                    <a:schemeClr val="accent1">
                      <a:satMod val="200000"/>
                      <a:tint val="72000"/>
                    </a:schemeClr>
                  </a:solidFill>
                  <a:prstDash val="solid"/>
                </a:ln>
                <a:solidFill>
                  <a:srgbClr val="B50762"/>
                </a:solidFill>
                <a:effectLst>
                  <a:outerShdw blurRad="25000" dist="20000" dir="16020000" algn="tl">
                    <a:schemeClr val="accent1">
                      <a:satMod val="200000"/>
                      <a:shade val="1000"/>
                      <a:alpha val="60000"/>
                    </a:schemeClr>
                  </a:outerShdw>
                </a:effectLst>
              </a:rPr>
              <a:t>Eunice Marleny Berigüete Hiciano #08</a:t>
            </a:r>
            <a:endParaRPr lang="es-ES" sz="3200" b="1" spc="100" dirty="0">
              <a:ln w="18000">
                <a:solidFill>
                  <a:schemeClr val="accent1">
                    <a:satMod val="200000"/>
                    <a:tint val="72000"/>
                  </a:schemeClr>
                </a:solidFill>
                <a:prstDash val="solid"/>
              </a:ln>
              <a:solidFill>
                <a:srgbClr val="B50762"/>
              </a:solidFill>
              <a:effectLst>
                <a:outerShdw blurRad="25000" dist="20000" dir="16020000" algn="tl">
                  <a:schemeClr val="accent1">
                    <a:satMod val="200000"/>
                    <a:shade val="1000"/>
                    <a:alpha val="60000"/>
                  </a:schemeClr>
                </a:outerShdw>
              </a:effectLst>
            </a:endParaRPr>
          </a:p>
        </p:txBody>
      </p:sp>
      <p:sp>
        <p:nvSpPr>
          <p:cNvPr id="12" name="11 CuadroTexto"/>
          <p:cNvSpPr txBox="1"/>
          <p:nvPr/>
        </p:nvSpPr>
        <p:spPr>
          <a:xfrm>
            <a:off x="928662" y="2643182"/>
            <a:ext cx="7143800" cy="584775"/>
          </a:xfrm>
          <a:prstGeom prst="rect">
            <a:avLst/>
          </a:prstGeom>
          <a:noFill/>
        </p:spPr>
        <p:txBody>
          <a:bodyPr wrap="square" rtlCol="0">
            <a:spAutoFit/>
          </a:bodyPr>
          <a:lstStyle/>
          <a:p>
            <a:r>
              <a:rPr lang="es-ES_tradnl" sz="3200" b="1" spc="100" dirty="0" smtClean="0">
                <a:ln w="18000">
                  <a:solidFill>
                    <a:schemeClr val="accent1">
                      <a:satMod val="200000"/>
                      <a:tint val="72000"/>
                    </a:schemeClr>
                  </a:solidFill>
                  <a:prstDash val="solid"/>
                </a:ln>
                <a:solidFill>
                  <a:srgbClr val="0070C0"/>
                </a:solidFill>
                <a:effectLst>
                  <a:outerShdw blurRad="25000" dist="20000" dir="16020000" algn="tl">
                    <a:schemeClr val="accent1">
                      <a:satMod val="200000"/>
                      <a:shade val="1000"/>
                      <a:alpha val="60000"/>
                    </a:schemeClr>
                  </a:outerShdw>
                </a:effectLst>
              </a:rPr>
              <a:t>Layla Sue La Paz Joa #37</a:t>
            </a:r>
            <a:endParaRPr lang="es-ES" sz="3200" b="1" spc="100" dirty="0">
              <a:ln w="18000">
                <a:solidFill>
                  <a:schemeClr val="accent1">
                    <a:satMod val="200000"/>
                    <a:tint val="72000"/>
                  </a:schemeClr>
                </a:solidFill>
                <a:prstDash val="solid"/>
              </a:ln>
              <a:solidFill>
                <a:srgbClr val="0070C0"/>
              </a:solidFill>
              <a:effectLst>
                <a:outerShdw blurRad="25000" dist="20000" dir="16020000" algn="tl">
                  <a:schemeClr val="accent1">
                    <a:satMod val="200000"/>
                    <a:shade val="1000"/>
                    <a:alpha val="60000"/>
                  </a:schemeClr>
                </a:outerShdw>
              </a:effectLst>
            </a:endParaRPr>
          </a:p>
        </p:txBody>
      </p:sp>
      <p:sp>
        <p:nvSpPr>
          <p:cNvPr id="13" name="12 CuadroTexto"/>
          <p:cNvSpPr txBox="1"/>
          <p:nvPr/>
        </p:nvSpPr>
        <p:spPr>
          <a:xfrm>
            <a:off x="1357290" y="2643182"/>
            <a:ext cx="6072230" cy="1569660"/>
          </a:xfrm>
          <a:prstGeom prst="rect">
            <a:avLst/>
          </a:prstGeom>
          <a:noFill/>
        </p:spPr>
        <p:txBody>
          <a:bodyPr wrap="square" rtlCol="0">
            <a:spAutoFit/>
          </a:bodyPr>
          <a:lstStyle/>
          <a:p>
            <a:r>
              <a:rPr lang="es-ES_tradnl" sz="4800" b="1" dirty="0" smtClean="0">
                <a:ln w="18000">
                  <a:solidFill>
                    <a:schemeClr val="tx1"/>
                  </a:solidFill>
                  <a:prstDash val="solid"/>
                  <a:miter lim="800000"/>
                </a:ln>
                <a:solidFill>
                  <a:srgbClr val="7030A0"/>
                </a:solidFill>
                <a:effectLst>
                  <a:outerShdw blurRad="25500" dist="23000" dir="7020000" algn="tl">
                    <a:srgbClr val="000000">
                      <a:alpha val="50000"/>
                    </a:srgbClr>
                  </a:outerShdw>
                </a:effectLst>
              </a:rPr>
              <a:t>        Profesora:</a:t>
            </a:r>
          </a:p>
          <a:p>
            <a:r>
              <a:rPr lang="es-ES_tradnl" sz="4800" b="1" dirty="0" smtClean="0">
                <a:ln w="18000">
                  <a:solidFill>
                    <a:schemeClr val="tx1"/>
                  </a:solidFill>
                  <a:prstDash val="solid"/>
                  <a:miter lim="800000"/>
                </a:ln>
                <a:solidFill>
                  <a:srgbClr val="7030A0"/>
                </a:solidFill>
                <a:effectLst>
                  <a:outerShdw blurRad="25500" dist="23000" dir="7020000" algn="tl">
                    <a:srgbClr val="000000">
                      <a:alpha val="50000"/>
                    </a:srgbClr>
                  </a:outerShdw>
                </a:effectLst>
              </a:rPr>
              <a:t>Licda. Alba Castillo</a:t>
            </a:r>
          </a:p>
        </p:txBody>
      </p:sp>
    </p:spTree>
  </p:cSld>
  <p:clrMapOvr>
    <a:masterClrMapping/>
  </p:clrMapOvr>
  <p:transition advClick="0" advTm="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iterate type="lt">
                                    <p:tmPct val="0"/>
                                  </p:iterate>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800" decel="100000"/>
                                        <p:tgtEl>
                                          <p:spTgt spid="7">
                                            <p:txEl>
                                              <p:pRg st="0" end="0"/>
                                            </p:txEl>
                                          </p:spTgt>
                                        </p:tgtEl>
                                      </p:cBhvr>
                                    </p:animEffect>
                                    <p:anim calcmode="lin" valueType="num">
                                      <p:cBhvr>
                                        <p:cTn id="8" dur="800" decel="100000" fill="hold"/>
                                        <p:tgtEl>
                                          <p:spTgt spid="7">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7">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7">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7">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7">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5" presetClass="exit" presetSubtype="0" fill="hold" nodeType="clickEffect">
                                  <p:stCondLst>
                                    <p:cond delay="0"/>
                                  </p:stCondLst>
                                  <p:iterate type="lt">
                                    <p:tmPct val="10000"/>
                                  </p:iterate>
                                  <p:childTnLst>
                                    <p:animEffect transition="out" filter="fade">
                                      <p:cBhvr>
                                        <p:cTn id="16" dur="2000"/>
                                        <p:tgtEl>
                                          <p:spTgt spid="7">
                                            <p:txEl>
                                              <p:pRg st="0" end="0"/>
                                            </p:txEl>
                                          </p:spTgt>
                                        </p:tgtEl>
                                      </p:cBhvr>
                                    </p:animEffect>
                                    <p:anim calcmode="lin" valueType="num">
                                      <p:cBhvr>
                                        <p:cTn id="17" dur="2000"/>
                                        <p:tgtEl>
                                          <p:spTgt spid="7">
                                            <p:txEl>
                                              <p:pRg st="0" end="0"/>
                                            </p:txEl>
                                          </p:spTgt>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8" dur="2000"/>
                                        <p:tgtEl>
                                          <p:spTgt spid="7">
                                            <p:txEl>
                                              <p:pRg st="0" end="0"/>
                                            </p:txEl>
                                          </p:spTgt>
                                        </p:tgtEl>
                                        <p:attrNameLst>
                                          <p:attrName>ppt_h</p:attrName>
                                        </p:attrNameLst>
                                      </p:cBhvr>
                                      <p:tavLst>
                                        <p:tav tm="0">
                                          <p:val>
                                            <p:strVal val="ppt_h"/>
                                          </p:val>
                                        </p:tav>
                                        <p:tav tm="100000">
                                          <p:val>
                                            <p:strVal val="ppt_h"/>
                                          </p:val>
                                        </p:tav>
                                      </p:tavLst>
                                    </p:anim>
                                    <p:set>
                                      <p:cBhvr>
                                        <p:cTn id="19" dur="1" fill="hold">
                                          <p:stCondLst>
                                            <p:cond delay="1999"/>
                                          </p:stCondLst>
                                        </p:cTn>
                                        <p:tgtEl>
                                          <p:spTgt spid="7">
                                            <p:txEl>
                                              <p:pRg st="0" end="0"/>
                                            </p:txEl>
                                          </p:spTgt>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56" presetClass="entr" presetSubtype="0" fill="hold" grpId="0" nodeType="click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 by="(-#ppt_w*2)" calcmode="lin" valueType="num">
                                      <p:cBhvr rctx="PPT">
                                        <p:cTn id="24" dur="500" autoRev="1" fill="hold">
                                          <p:stCondLst>
                                            <p:cond delay="0"/>
                                          </p:stCondLst>
                                        </p:cTn>
                                        <p:tgtEl>
                                          <p:spTgt spid="8"/>
                                        </p:tgtEl>
                                        <p:attrNameLst>
                                          <p:attrName>ppt_w</p:attrName>
                                        </p:attrNameLst>
                                      </p:cBhvr>
                                    </p:anim>
                                    <p:anim by="(#ppt_w*0.50)" calcmode="lin" valueType="num">
                                      <p:cBhvr>
                                        <p:cTn id="25" dur="500" decel="50000" autoRev="1" fill="hold">
                                          <p:stCondLst>
                                            <p:cond delay="0"/>
                                          </p:stCondLst>
                                        </p:cTn>
                                        <p:tgtEl>
                                          <p:spTgt spid="8"/>
                                        </p:tgtEl>
                                        <p:attrNameLst>
                                          <p:attrName>ppt_x</p:attrName>
                                        </p:attrNameLst>
                                      </p:cBhvr>
                                    </p:anim>
                                    <p:anim from="(-#ppt_h/2)" to="(#ppt_y)" calcmode="lin" valueType="num">
                                      <p:cBhvr>
                                        <p:cTn id="26" dur="1000" fill="hold">
                                          <p:stCondLst>
                                            <p:cond delay="0"/>
                                          </p:stCondLst>
                                        </p:cTn>
                                        <p:tgtEl>
                                          <p:spTgt spid="8"/>
                                        </p:tgtEl>
                                        <p:attrNameLst>
                                          <p:attrName>ppt_y</p:attrName>
                                        </p:attrNameLst>
                                      </p:cBhvr>
                                    </p:anim>
                                    <p:animRot by="21600000">
                                      <p:cBhvr>
                                        <p:cTn id="27" dur="1000" fill="hold">
                                          <p:stCondLst>
                                            <p:cond delay="0"/>
                                          </p:stCondLst>
                                        </p:cTn>
                                        <p:tgtEl>
                                          <p:spTgt spid="8"/>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31" presetClass="exit" presetSubtype="0" fill="hold" grpId="1" nodeType="clickEffect">
                                  <p:stCondLst>
                                    <p:cond delay="0"/>
                                  </p:stCondLst>
                                  <p:iterate type="lt">
                                    <p:tmPct val="5000"/>
                                  </p:iterate>
                                  <p:childTnLst>
                                    <p:anim calcmode="lin" valueType="num">
                                      <p:cBhvr>
                                        <p:cTn id="31" dur="1000"/>
                                        <p:tgtEl>
                                          <p:spTgt spid="8"/>
                                        </p:tgtEl>
                                        <p:attrNameLst>
                                          <p:attrName>ppt_w</p:attrName>
                                        </p:attrNameLst>
                                      </p:cBhvr>
                                      <p:tavLst>
                                        <p:tav tm="0">
                                          <p:val>
                                            <p:strVal val="ppt_w"/>
                                          </p:val>
                                        </p:tav>
                                        <p:tav tm="100000">
                                          <p:val>
                                            <p:fltVal val="0"/>
                                          </p:val>
                                        </p:tav>
                                      </p:tavLst>
                                    </p:anim>
                                    <p:anim calcmode="lin" valueType="num">
                                      <p:cBhvr>
                                        <p:cTn id="32" dur="1000"/>
                                        <p:tgtEl>
                                          <p:spTgt spid="8"/>
                                        </p:tgtEl>
                                        <p:attrNameLst>
                                          <p:attrName>ppt_h</p:attrName>
                                        </p:attrNameLst>
                                      </p:cBhvr>
                                      <p:tavLst>
                                        <p:tav tm="0">
                                          <p:val>
                                            <p:strVal val="ppt_h"/>
                                          </p:val>
                                        </p:tav>
                                        <p:tav tm="100000">
                                          <p:val>
                                            <p:fltVal val="0"/>
                                          </p:val>
                                        </p:tav>
                                      </p:tavLst>
                                    </p:anim>
                                    <p:anim calcmode="lin" valueType="num">
                                      <p:cBhvr>
                                        <p:cTn id="33" dur="1000"/>
                                        <p:tgtEl>
                                          <p:spTgt spid="8"/>
                                        </p:tgtEl>
                                        <p:attrNameLst>
                                          <p:attrName>style.rotation</p:attrName>
                                        </p:attrNameLst>
                                      </p:cBhvr>
                                      <p:tavLst>
                                        <p:tav tm="0">
                                          <p:val>
                                            <p:fltVal val="0"/>
                                          </p:val>
                                        </p:tav>
                                        <p:tav tm="100000">
                                          <p:val>
                                            <p:fltVal val="90"/>
                                          </p:val>
                                        </p:tav>
                                      </p:tavLst>
                                    </p:anim>
                                    <p:animEffect transition="out" filter="fade">
                                      <p:cBhvr>
                                        <p:cTn id="34" dur="1000"/>
                                        <p:tgtEl>
                                          <p:spTgt spid="8"/>
                                        </p:tgtEl>
                                      </p:cBhvr>
                                    </p:animEffect>
                                    <p:set>
                                      <p:cBhvr>
                                        <p:cTn id="35" dur="1" fill="hold">
                                          <p:stCondLst>
                                            <p:cond delay="999"/>
                                          </p:stCondLst>
                                        </p:cTn>
                                        <p:tgtEl>
                                          <p:spTgt spid="8"/>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38" presetClass="entr" presetSubtype="0" accel="50000" fill="hold" grpId="0" nodeType="clickEffect">
                                  <p:stCondLst>
                                    <p:cond delay="0"/>
                                  </p:stCondLst>
                                  <p:iterate type="lt">
                                    <p:tmPct val="50000"/>
                                  </p:iterate>
                                  <p:childTnLst>
                                    <p:set>
                                      <p:cBhvr>
                                        <p:cTn id="39" dur="1" fill="hold">
                                          <p:stCondLst>
                                            <p:cond delay="0"/>
                                          </p:stCondLst>
                                        </p:cTn>
                                        <p:tgtEl>
                                          <p:spTgt spid="9"/>
                                        </p:tgtEl>
                                        <p:attrNameLst>
                                          <p:attrName>style.visibility</p:attrName>
                                        </p:attrNameLst>
                                      </p:cBhvr>
                                      <p:to>
                                        <p:strVal val="visible"/>
                                      </p:to>
                                    </p:set>
                                    <p:set>
                                      <p:cBhvr>
                                        <p:cTn id="40" dur="228" fill="hold">
                                          <p:stCondLst>
                                            <p:cond delay="0"/>
                                          </p:stCondLst>
                                        </p:cTn>
                                        <p:tgtEl>
                                          <p:spTgt spid="9"/>
                                        </p:tgtEl>
                                        <p:attrNameLst>
                                          <p:attrName>style.rotation</p:attrName>
                                        </p:attrNameLst>
                                      </p:cBhvr>
                                      <p:to>
                                        <p:strVal val="-45.0"/>
                                      </p:to>
                                    </p:set>
                                    <p:anim calcmode="lin" valueType="num">
                                      <p:cBhvr>
                                        <p:cTn id="41" dur="228" fill="hold">
                                          <p:stCondLst>
                                            <p:cond delay="228"/>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42" dur="228"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43" dur="78" decel="50000" autoRev="1" fill="hold">
                                          <p:stCondLst>
                                            <p:cond delay="228"/>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44" dur="68" fill="hold">
                                          <p:stCondLst>
                                            <p:cond delay="432"/>
                                          </p:stCondLst>
                                        </p:cTn>
                                        <p:tgtEl>
                                          <p:spTgt spid="9"/>
                                        </p:tgtEl>
                                        <p:attrNameLst>
                                          <p:attrName>ppt_y</p:attrName>
                                        </p:attrNameLst>
                                      </p:cBhvr>
                                      <p:tavLst>
                                        <p:tav tm="0">
                                          <p:val>
                                            <p:strVal val="#ppt_y-(0.354*#ppt_w-0.172*#ppt_h)"/>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4" presetClass="exit" presetSubtype="0" fill="hold" grpId="1" nodeType="clickEffect">
                                  <p:stCondLst>
                                    <p:cond delay="0"/>
                                  </p:stCondLst>
                                  <p:iterate type="lt">
                                    <p:tmPct val="0"/>
                                  </p:iterate>
                                  <p:childTnLst>
                                    <p:anim from="(ppt_x)" to="(ppt_x+1)" calcmode="lin" valueType="num">
                                      <p:cBhvr>
                                        <p:cTn id="48" dur="500">
                                          <p:stCondLst>
                                            <p:cond delay="0"/>
                                          </p:stCondLst>
                                        </p:cTn>
                                        <p:tgtEl>
                                          <p:spTgt spid="9"/>
                                        </p:tgtEl>
                                        <p:attrNameLst>
                                          <p:attrName>ppt_x</p:attrName>
                                        </p:attrNameLst>
                                      </p:cBhvr>
                                    </p:anim>
                                    <p:anim from="0" to="-1.0" calcmode="lin" valueType="num">
                                      <p:cBhvr>
                                        <p:cTn id="49" dur="100" accel="50000">
                                          <p:stCondLst>
                                            <p:cond delay="0"/>
                                          </p:stCondLst>
                                        </p:cTn>
                                        <p:tgtEl>
                                          <p:spTgt spid="9"/>
                                        </p:tgtEl>
                                        <p:attrNameLst>
                                          <p:attrName>xshear</p:attrName>
                                        </p:attrNameLst>
                                      </p:cBhvr>
                                    </p:anim>
                                    <p:set>
                                      <p:cBhvr>
                                        <p:cTn id="50" dur="400">
                                          <p:stCondLst>
                                            <p:cond delay="100"/>
                                          </p:stCondLst>
                                        </p:cTn>
                                        <p:tgtEl>
                                          <p:spTgt spid="9"/>
                                        </p:tgtEl>
                                        <p:attrNameLst>
                                          <p:attrName>xshear</p:attrName>
                                        </p:attrNameLst>
                                      </p:cBhvr>
                                      <p:to>
                                        <p:strVal val="-1.0"/>
                                      </p:to>
                                    </p:set>
                                    <p:set>
                                      <p:cBhvr>
                                        <p:cTn id="51" dur="1" fill="hold">
                                          <p:stCondLst>
                                            <p:cond delay="499"/>
                                          </p:stCondLst>
                                        </p:cTn>
                                        <p:tgtEl>
                                          <p:spTgt spid="9"/>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27" presetClass="entr" presetSubtype="0" fill="hold" grpId="0" nodeType="clickEffect">
                                  <p:stCondLst>
                                    <p:cond delay="0"/>
                                  </p:stCondLst>
                                  <p:iterate type="lt">
                                    <p:tmPct val="50000"/>
                                  </p:iterate>
                                  <p:childTnLst>
                                    <p:set>
                                      <p:cBhvr>
                                        <p:cTn id="55" dur="1" fill="hold">
                                          <p:stCondLst>
                                            <p:cond delay="0"/>
                                          </p:stCondLst>
                                        </p:cTn>
                                        <p:tgtEl>
                                          <p:spTgt spid="10"/>
                                        </p:tgtEl>
                                        <p:attrNameLst>
                                          <p:attrName>style.visibility</p:attrName>
                                        </p:attrNameLst>
                                      </p:cBhvr>
                                      <p:to>
                                        <p:strVal val="visible"/>
                                      </p:to>
                                    </p:set>
                                    <p:anim calcmode="discrete" valueType="clr">
                                      <p:cBhvr override="childStyle">
                                        <p:cTn id="56" dur="500"/>
                                        <p:tgtEl>
                                          <p:spTgt spid="10"/>
                                        </p:tgtEl>
                                        <p:attrNameLst>
                                          <p:attrName>style.color</p:attrName>
                                        </p:attrNameLst>
                                      </p:cBhvr>
                                      <p:tavLst>
                                        <p:tav tm="0">
                                          <p:val>
                                            <p:clrVal>
                                              <a:schemeClr val="accent2"/>
                                            </p:clrVal>
                                          </p:val>
                                        </p:tav>
                                        <p:tav tm="50000">
                                          <p:val>
                                            <p:clrVal>
                                              <a:schemeClr val="hlink"/>
                                            </p:clrVal>
                                          </p:val>
                                        </p:tav>
                                      </p:tavLst>
                                    </p:anim>
                                    <p:anim calcmode="discrete" valueType="clr">
                                      <p:cBhvr>
                                        <p:cTn id="57" dur="500"/>
                                        <p:tgtEl>
                                          <p:spTgt spid="10"/>
                                        </p:tgtEl>
                                        <p:attrNameLst>
                                          <p:attrName>fillcolor</p:attrName>
                                        </p:attrNameLst>
                                      </p:cBhvr>
                                      <p:tavLst>
                                        <p:tav tm="0">
                                          <p:val>
                                            <p:clrVal>
                                              <a:schemeClr val="accent2"/>
                                            </p:clrVal>
                                          </p:val>
                                        </p:tav>
                                        <p:tav tm="50000">
                                          <p:val>
                                            <p:clrVal>
                                              <a:schemeClr val="hlink"/>
                                            </p:clrVal>
                                          </p:val>
                                        </p:tav>
                                      </p:tavLst>
                                    </p:anim>
                                    <p:set>
                                      <p:cBhvr>
                                        <p:cTn id="58" dur="500"/>
                                        <p:tgtEl>
                                          <p:spTgt spid="10"/>
                                        </p:tgtEl>
                                        <p:attrNameLst>
                                          <p:attrName>fill.type</p:attrName>
                                        </p:attrNameLst>
                                      </p:cBhvr>
                                      <p:to>
                                        <p:strVal val="solid"/>
                                      </p:to>
                                    </p:set>
                                  </p:childTnLst>
                                </p:cTn>
                              </p:par>
                            </p:childTnLst>
                          </p:cTn>
                        </p:par>
                      </p:childTnLst>
                    </p:cTn>
                  </p:par>
                  <p:par>
                    <p:cTn id="59" fill="hold">
                      <p:stCondLst>
                        <p:cond delay="indefinite"/>
                      </p:stCondLst>
                      <p:childTnLst>
                        <p:par>
                          <p:cTn id="60" fill="hold">
                            <p:stCondLst>
                              <p:cond delay="0"/>
                            </p:stCondLst>
                            <p:childTnLst>
                              <p:par>
                                <p:cTn id="61" presetID="48" presetClass="exit" presetSubtype="0" decel="50000" fill="hold" grpId="1" nodeType="clickEffect">
                                  <p:stCondLst>
                                    <p:cond delay="0"/>
                                  </p:stCondLst>
                                  <p:iterate type="lt">
                                    <p:tmPct val="0"/>
                                  </p:iterate>
                                  <p:childTnLst>
                                    <p:anim calcmode="lin" valueType="num">
                                      <p:cBhvr>
                                        <p:cTn id="62" dur="500"/>
                                        <p:tgtEl>
                                          <p:spTgt spid="10"/>
                                        </p:tgtEl>
                                        <p:attrNameLst>
                                          <p:attrName>style.rotation</p:attrName>
                                        </p:attrNameLst>
                                      </p:cBhvr>
                                      <p:tavLst>
                                        <p:tav tm="0">
                                          <p:val>
                                            <p:fltVal val="0"/>
                                          </p:val>
                                        </p:tav>
                                        <p:tav tm="20000">
                                          <p:val>
                                            <p:fltVal val="90"/>
                                          </p:val>
                                        </p:tav>
                                        <p:tav tm="20000">
                                          <p:val>
                                            <p:fltVal val="90"/>
                                          </p:val>
                                        </p:tav>
                                        <p:tav tm="100000">
                                          <p:val>
                                            <p:fltVal val="90"/>
                                          </p:val>
                                        </p:tav>
                                      </p:tavLst>
                                    </p:anim>
                                    <p:anim calcmode="lin" valueType="num">
                                      <p:cBhvr>
                                        <p:cTn id="63" dur="500"/>
                                        <p:tgtEl>
                                          <p:spTgt spid="10"/>
                                        </p:tgtEl>
                                        <p:attrNameLst>
                                          <p:attrName>ppt_x</p:attrName>
                                        </p:attrNameLst>
                                      </p:cBhvr>
                                      <p:tavLst>
                                        <p:tav tm="0">
                                          <p:val>
                                            <p:strVal val="ppt_x"/>
                                          </p:val>
                                        </p:tav>
                                        <p:tav tm="50000">
                                          <p:val>
                                            <p:fltVal val="0.95"/>
                                          </p:val>
                                        </p:tav>
                                        <p:tav tm="100000">
                                          <p:val>
                                            <p:fltVal val="-1"/>
                                          </p:val>
                                        </p:tav>
                                      </p:tavLst>
                                    </p:anim>
                                    <p:anim calcmode="lin" valueType="num">
                                      <p:cBhvr>
                                        <p:cTn id="64" dur="500"/>
                                        <p:tgtEl>
                                          <p:spTgt spid="10"/>
                                        </p:tgtEl>
                                        <p:attrNameLst>
                                          <p:attrName>ppt_y</p:attrName>
                                        </p:attrNameLst>
                                      </p:cBhvr>
                                      <p:tavLst>
                                        <p:tav tm="0">
                                          <p:val>
                                            <p:strVal val="ppt_y"/>
                                          </p:val>
                                        </p:tav>
                                        <p:tav tm="100000">
                                          <p:val>
                                            <p:strVal val="ppt_y"/>
                                          </p:val>
                                        </p:tav>
                                      </p:tavLst>
                                    </p:anim>
                                    <p:animEffect transition="out" filter="fade">
                                      <p:cBhvr>
                                        <p:cTn id="65" dur="500"/>
                                        <p:tgtEl>
                                          <p:spTgt spid="10"/>
                                        </p:tgtEl>
                                      </p:cBhvr>
                                    </p:animEffect>
                                    <p:set>
                                      <p:cBhvr>
                                        <p:cTn id="66" dur="1" fill="hold">
                                          <p:stCondLst>
                                            <p:cond delay="499"/>
                                          </p:stCondLst>
                                        </p:cTn>
                                        <p:tgtEl>
                                          <p:spTgt spid="10"/>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51" presetClass="entr" presetSubtype="0" fill="hold" grpId="0" nodeType="click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1155" decel="100000"/>
                                        <p:tgtEl>
                                          <p:spTgt spid="11"/>
                                        </p:tgtEl>
                                      </p:cBhvr>
                                    </p:animEffect>
                                    <p:animScale>
                                      <p:cBhvr>
                                        <p:cTn id="72" dur="1155" decel="100000"/>
                                        <p:tgtEl>
                                          <p:spTgt spid="11"/>
                                        </p:tgtEl>
                                      </p:cBhvr>
                                      <p:from x="10000" y="10000"/>
                                      <p:to x="200000" y="450000"/>
                                    </p:animScale>
                                    <p:animScale>
                                      <p:cBhvr>
                                        <p:cTn id="73" dur="1845" accel="100000" fill="hold">
                                          <p:stCondLst>
                                            <p:cond delay="1155"/>
                                          </p:stCondLst>
                                        </p:cTn>
                                        <p:tgtEl>
                                          <p:spTgt spid="11"/>
                                        </p:tgtEl>
                                      </p:cBhvr>
                                      <p:from x="200000" y="450000"/>
                                      <p:to x="100000" y="100000"/>
                                    </p:animScale>
                                    <p:set>
                                      <p:cBhvr>
                                        <p:cTn id="74" dur="1155" fill="hold"/>
                                        <p:tgtEl>
                                          <p:spTgt spid="11"/>
                                        </p:tgtEl>
                                        <p:attrNameLst>
                                          <p:attrName>ppt_x</p:attrName>
                                        </p:attrNameLst>
                                      </p:cBhvr>
                                      <p:to>
                                        <p:strVal val="(0.5)"/>
                                      </p:to>
                                    </p:set>
                                    <p:anim from="(0.5)" to="(#ppt_x)" calcmode="lin" valueType="num">
                                      <p:cBhvr>
                                        <p:cTn id="75" dur="1845" accel="100000" fill="hold">
                                          <p:stCondLst>
                                            <p:cond delay="1155"/>
                                          </p:stCondLst>
                                        </p:cTn>
                                        <p:tgtEl>
                                          <p:spTgt spid="11"/>
                                        </p:tgtEl>
                                        <p:attrNameLst>
                                          <p:attrName>ppt_x</p:attrName>
                                        </p:attrNameLst>
                                      </p:cBhvr>
                                    </p:anim>
                                    <p:set>
                                      <p:cBhvr>
                                        <p:cTn id="76" dur="1155" fill="hold"/>
                                        <p:tgtEl>
                                          <p:spTgt spid="11"/>
                                        </p:tgtEl>
                                        <p:attrNameLst>
                                          <p:attrName>ppt_y</p:attrName>
                                        </p:attrNameLst>
                                      </p:cBhvr>
                                      <p:to>
                                        <p:strVal val="(#ppt_y+0.4)"/>
                                      </p:to>
                                    </p:set>
                                    <p:anim from="(#ppt_y+0.4)" to="(#ppt_y)" calcmode="lin" valueType="num">
                                      <p:cBhvr>
                                        <p:cTn id="77" dur="1845" accel="100000" fill="hold">
                                          <p:stCondLst>
                                            <p:cond delay="1155"/>
                                          </p:stCondLst>
                                        </p:cTn>
                                        <p:tgtEl>
                                          <p:spTgt spid="11"/>
                                        </p:tgtEl>
                                        <p:attrNameLst>
                                          <p:attrName>ppt_y</p:attrName>
                                        </p:attrNameLst>
                                      </p:cBhvr>
                                    </p:anim>
                                  </p:childTnLst>
                                </p:cTn>
                              </p:par>
                            </p:childTnLst>
                          </p:cTn>
                        </p:par>
                      </p:childTnLst>
                    </p:cTn>
                  </p:par>
                  <p:par>
                    <p:cTn id="78" fill="hold">
                      <p:stCondLst>
                        <p:cond delay="indefinite"/>
                      </p:stCondLst>
                      <p:childTnLst>
                        <p:par>
                          <p:cTn id="79" fill="hold">
                            <p:stCondLst>
                              <p:cond delay="0"/>
                            </p:stCondLst>
                            <p:childTnLst>
                              <p:par>
                                <p:cTn id="80" presetID="43" presetClass="exit" presetSubtype="0" fill="hold" grpId="1" nodeType="clickEffect">
                                  <p:stCondLst>
                                    <p:cond delay="0"/>
                                  </p:stCondLst>
                                  <p:childTnLst>
                                    <p:anim calcmode="lin" valueType="num">
                                      <p:cBhvr>
                                        <p:cTn id="81" dur="1800" decel="50000">
                                          <p:stCondLst>
                                            <p:cond delay="0"/>
                                          </p:stCondLst>
                                        </p:cTn>
                                        <p:tgtEl>
                                          <p:spTgt spid="11"/>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82" dur="1200">
                                          <p:stCondLst>
                                            <p:cond delay="1800"/>
                                          </p:stCondLst>
                                        </p:cTn>
                                        <p:tgtEl>
                                          <p:spTgt spid="11"/>
                                        </p:tgtEl>
                                        <p:attrNameLst>
                                          <p:attrName>ppt_x</p:attrName>
                                        </p:attrNameLst>
                                      </p:cBhvr>
                                      <p:tavLst>
                                        <p:tav tm="0">
                                          <p:val>
                                            <p:strVal val="ppt_x"/>
                                          </p:val>
                                        </p:tav>
                                        <p:tav tm="100000">
                                          <p:val>
                                            <p:strVal val="ppt_x"/>
                                          </p:val>
                                        </p:tav>
                                      </p:tavLst>
                                    </p:anim>
                                    <p:anim calcmode="lin" valueType="num">
                                      <p:cBhvr>
                                        <p:cTn id="83" dur="1800" decel="50000">
                                          <p:stCondLst>
                                            <p:cond delay="0"/>
                                          </p:stCondLst>
                                        </p:cTn>
                                        <p:tgtEl>
                                          <p:spTgt spid="11"/>
                                        </p:tgtEl>
                                        <p:attrNameLst>
                                          <p:attrName>ppt_y</p:attrName>
                                        </p:attrNameLst>
                                      </p:cBhvr>
                                      <p:tavLst>
                                        <p:tav tm="0">
                                          <p:val>
                                            <p:strVal val="ppt_y"/>
                                          </p:val>
                                        </p:tav>
                                        <p:tav tm="5000">
                                          <p:val>
                                            <p:strVal val="ppt_y+0.0019"/>
                                          </p:val>
                                        </p:tav>
                                        <p:tav tm="10000">
                                          <p:val>
                                            <p:strVal val="ppt_y+0.0076"/>
                                          </p:val>
                                        </p:tav>
                                        <p:tav tm="15000">
                                          <p:val>
                                            <p:strVal val="ppt_y+0.0169"/>
                                          </p:val>
                                        </p:tav>
                                        <p:tav tm="20000">
                                          <p:val>
                                            <p:strVal val="ppt_y+0.0296"/>
                                          </p:val>
                                        </p:tav>
                                        <p:tav tm="25000">
                                          <p:val>
                                            <p:strVal val="ppt_y+0.0454"/>
                                          </p:val>
                                        </p:tav>
                                        <p:tav tm="30000">
                                          <p:val>
                                            <p:strVal val="ppt_y+0.0639"/>
                                          </p:val>
                                        </p:tav>
                                        <p:tav tm="35000">
                                          <p:val>
                                            <p:strVal val="ppt_y+0.0846"/>
                                          </p:val>
                                        </p:tav>
                                        <p:tav tm="40000">
                                          <p:val>
                                            <p:strVal val="ppt_y+0.1071"/>
                                          </p:val>
                                        </p:tav>
                                        <p:tav tm="45000">
                                          <p:val>
                                            <p:strVal val="ppt_y+0.1307"/>
                                          </p:val>
                                        </p:tav>
                                        <p:tav tm="50000">
                                          <p:val>
                                            <p:strVal val="ppt_y+0.155"/>
                                          </p:val>
                                        </p:tav>
                                        <p:tav tm="55000">
                                          <p:val>
                                            <p:strVal val="ppt_y+0.1792"/>
                                          </p:val>
                                        </p:tav>
                                        <p:tav tm="60000">
                                          <p:val>
                                            <p:strVal val="ppt_y+0.2029"/>
                                          </p:val>
                                        </p:tav>
                                        <p:tav tm="65000">
                                          <p:val>
                                            <p:strVal val="ppt_y+0.2253"/>
                                          </p:val>
                                        </p:tav>
                                        <p:tav tm="70000">
                                          <p:val>
                                            <p:strVal val="ppt_y+0.2461"/>
                                          </p:val>
                                        </p:tav>
                                        <p:tav tm="75000">
                                          <p:val>
                                            <p:strVal val="ppt_y+0.2646"/>
                                          </p:val>
                                        </p:tav>
                                        <p:tav tm="80000">
                                          <p:val>
                                            <p:strVal val="ppt_y+0.2804"/>
                                          </p:val>
                                        </p:tav>
                                        <p:tav tm="85000">
                                          <p:val>
                                            <p:strVal val="ppt_y+0.2931"/>
                                          </p:val>
                                        </p:tav>
                                        <p:tav tm="90000">
                                          <p:val>
                                            <p:strVal val="ppt_y+0.3024"/>
                                          </p:val>
                                        </p:tav>
                                        <p:tav tm="95000">
                                          <p:val>
                                            <p:strVal val="ppt_y+0.308"/>
                                          </p:val>
                                        </p:tav>
                                        <p:tav tm="100000">
                                          <p:val>
                                            <p:strVal val="ppt_y+0.31"/>
                                          </p:val>
                                        </p:tav>
                                      </p:tavLst>
                                    </p:anim>
                                    <p:anim calcmode="lin" valueType="num">
                                      <p:cBhvr>
                                        <p:cTn id="84" dur="1200">
                                          <p:stCondLst>
                                            <p:cond delay="1800"/>
                                          </p:stCondLst>
                                        </p:cTn>
                                        <p:tgtEl>
                                          <p:spTgt spid="11"/>
                                        </p:tgtEl>
                                        <p:attrNameLst>
                                          <p:attrName>ppt_y</p:attrName>
                                        </p:attrNameLst>
                                      </p:cBhvr>
                                      <p:tavLst>
                                        <p:tav tm="0">
                                          <p:val>
                                            <p:strVal val="ppt_y"/>
                                          </p:val>
                                        </p:tav>
                                        <p:tav tm="100000">
                                          <p:val>
                                            <p:strVal val="ppt_y"/>
                                          </p:val>
                                        </p:tav>
                                      </p:tavLst>
                                    </p:anim>
                                    <p:animEffect transition="out" filter="fade">
                                      <p:cBhvr>
                                        <p:cTn id="85" dur="300">
                                          <p:stCondLst>
                                            <p:cond delay="2700"/>
                                          </p:stCondLst>
                                        </p:cTn>
                                        <p:tgtEl>
                                          <p:spTgt spid="11"/>
                                        </p:tgtEl>
                                      </p:cBhvr>
                                    </p:animEffect>
                                    <p:set>
                                      <p:cBhvr>
                                        <p:cTn id="86" dur="1" fill="hold">
                                          <p:stCondLst>
                                            <p:cond delay="2999"/>
                                          </p:stCondLst>
                                        </p:cTn>
                                        <p:tgtEl>
                                          <p:spTgt spid="11"/>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56" presetClass="entr" presetSubtype="0" fill="hold" grpId="0" nodeType="clickEffect">
                                  <p:stCondLst>
                                    <p:cond delay="0"/>
                                  </p:stCondLst>
                                  <p:iterate type="lt">
                                    <p:tmPct val="10000"/>
                                  </p:iterate>
                                  <p:childTnLst>
                                    <p:set>
                                      <p:cBhvr>
                                        <p:cTn id="90" dur="1" fill="hold">
                                          <p:stCondLst>
                                            <p:cond delay="0"/>
                                          </p:stCondLst>
                                        </p:cTn>
                                        <p:tgtEl>
                                          <p:spTgt spid="12"/>
                                        </p:tgtEl>
                                        <p:attrNameLst>
                                          <p:attrName>style.visibility</p:attrName>
                                        </p:attrNameLst>
                                      </p:cBhvr>
                                      <p:to>
                                        <p:strVal val="visible"/>
                                      </p:to>
                                    </p:set>
                                    <p:anim by="(-#ppt_w*2)" calcmode="lin" valueType="num">
                                      <p:cBhvr rctx="PPT">
                                        <p:cTn id="91" dur="500" autoRev="1" fill="hold">
                                          <p:stCondLst>
                                            <p:cond delay="0"/>
                                          </p:stCondLst>
                                        </p:cTn>
                                        <p:tgtEl>
                                          <p:spTgt spid="12"/>
                                        </p:tgtEl>
                                        <p:attrNameLst>
                                          <p:attrName>ppt_w</p:attrName>
                                        </p:attrNameLst>
                                      </p:cBhvr>
                                    </p:anim>
                                    <p:anim by="(#ppt_w*0.50)" calcmode="lin" valueType="num">
                                      <p:cBhvr>
                                        <p:cTn id="92" dur="500" decel="50000" autoRev="1" fill="hold">
                                          <p:stCondLst>
                                            <p:cond delay="0"/>
                                          </p:stCondLst>
                                        </p:cTn>
                                        <p:tgtEl>
                                          <p:spTgt spid="12"/>
                                        </p:tgtEl>
                                        <p:attrNameLst>
                                          <p:attrName>ppt_x</p:attrName>
                                        </p:attrNameLst>
                                      </p:cBhvr>
                                    </p:anim>
                                    <p:anim from="(-#ppt_h/2)" to="(#ppt_y)" calcmode="lin" valueType="num">
                                      <p:cBhvr>
                                        <p:cTn id="93" dur="1000" fill="hold">
                                          <p:stCondLst>
                                            <p:cond delay="0"/>
                                          </p:stCondLst>
                                        </p:cTn>
                                        <p:tgtEl>
                                          <p:spTgt spid="12"/>
                                        </p:tgtEl>
                                        <p:attrNameLst>
                                          <p:attrName>ppt_y</p:attrName>
                                        </p:attrNameLst>
                                      </p:cBhvr>
                                    </p:anim>
                                    <p:animRot by="21600000">
                                      <p:cBhvr>
                                        <p:cTn id="94" dur="1000" fill="hold">
                                          <p:stCondLst>
                                            <p:cond delay="0"/>
                                          </p:stCondLst>
                                        </p:cTn>
                                        <p:tgtEl>
                                          <p:spTgt spid="12"/>
                                        </p:tgtEl>
                                        <p:attrNameLst>
                                          <p:attrName>r</p:attrName>
                                        </p:attrNameLst>
                                      </p:cBhvr>
                                    </p:animRot>
                                  </p:childTnLst>
                                </p:cTn>
                              </p:par>
                            </p:childTnLst>
                          </p:cTn>
                        </p:par>
                      </p:childTnLst>
                    </p:cTn>
                  </p:par>
                  <p:par>
                    <p:cTn id="95" fill="hold">
                      <p:stCondLst>
                        <p:cond delay="indefinite"/>
                      </p:stCondLst>
                      <p:childTnLst>
                        <p:par>
                          <p:cTn id="96" fill="hold">
                            <p:stCondLst>
                              <p:cond delay="0"/>
                            </p:stCondLst>
                            <p:childTnLst>
                              <p:par>
                                <p:cTn id="97" presetID="19" presetClass="exit" presetSubtype="10" fill="hold" grpId="1" nodeType="clickEffect">
                                  <p:stCondLst>
                                    <p:cond delay="0"/>
                                  </p:stCondLst>
                                  <p:iterate type="lt">
                                    <p:tmPct val="0"/>
                                  </p:iterate>
                                  <p:childTnLst>
                                    <p:anim calcmode="lin" valueType="num">
                                      <p:cBhvr>
                                        <p:cTn id="98" dur="5000"/>
                                        <p:tgtEl>
                                          <p:spTgt spid="12"/>
                                        </p:tgtEl>
                                        <p:attrNameLst>
                                          <p:attrName>ppt_h</p:attrName>
                                        </p:attrNameLst>
                                      </p:cBhvr>
                                      <p:tavLst>
                                        <p:tav tm="0">
                                          <p:val>
                                            <p:strVal val="ppt_h"/>
                                          </p:val>
                                        </p:tav>
                                        <p:tav tm="100000">
                                          <p:val>
                                            <p:strVal val="ppt_h"/>
                                          </p:val>
                                        </p:tav>
                                      </p:tavLst>
                                    </p:anim>
                                    <p:anim calcmode="lin" valueType="num">
                                      <p:cBhvr>
                                        <p:cTn id="99" dur="5000"/>
                                        <p:tgtEl>
                                          <p:spTgt spid="12"/>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set>
                                      <p:cBhvr>
                                        <p:cTn id="100" dur="1" fill="hold">
                                          <p:stCondLst>
                                            <p:cond delay="4999"/>
                                          </p:stCondLst>
                                        </p:cTn>
                                        <p:tgtEl>
                                          <p:spTgt spid="12"/>
                                        </p:tgtEl>
                                        <p:attrNameLst>
                                          <p:attrName>style.visibility</p:attrName>
                                        </p:attrNameLst>
                                      </p:cBhvr>
                                      <p:to>
                                        <p:strVal val="hidden"/>
                                      </p:to>
                                    </p:set>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2" nodeType="clickEffect">
                                  <p:stCondLst>
                                    <p:cond delay="0"/>
                                  </p:stCondLst>
                                  <p:childTnLst>
                                    <p:set>
                                      <p:cBhvr>
                                        <p:cTn id="104" dur="1" fill="hold">
                                          <p:stCondLst>
                                            <p:cond delay="0"/>
                                          </p:stCondLst>
                                        </p:cTn>
                                        <p:tgtEl>
                                          <p:spTgt spid="13"/>
                                        </p:tgtEl>
                                        <p:attrNameLst>
                                          <p:attrName>style.visibility</p:attrName>
                                        </p:attrNameLst>
                                      </p:cBhvr>
                                      <p:to>
                                        <p:strVal val="visible"/>
                                      </p:to>
                                    </p:set>
                                    <p:animEffect transition="in" filter="fade">
                                      <p:cBhvr>
                                        <p:cTn id="105" dur="1000"/>
                                        <p:tgtEl>
                                          <p:spTgt spid="13"/>
                                        </p:tgtEl>
                                      </p:cBhvr>
                                    </p:animEffect>
                                    <p:anim calcmode="lin" valueType="num">
                                      <p:cBhvr>
                                        <p:cTn id="106" dur="1000" fill="hold"/>
                                        <p:tgtEl>
                                          <p:spTgt spid="13"/>
                                        </p:tgtEl>
                                        <p:attrNameLst>
                                          <p:attrName>ppt_x</p:attrName>
                                        </p:attrNameLst>
                                      </p:cBhvr>
                                      <p:tavLst>
                                        <p:tav tm="0">
                                          <p:val>
                                            <p:strVal val="#ppt_x"/>
                                          </p:val>
                                        </p:tav>
                                        <p:tav tm="100000">
                                          <p:val>
                                            <p:strVal val="#ppt_x"/>
                                          </p:val>
                                        </p:tav>
                                      </p:tavLst>
                                    </p:anim>
                                    <p:anim calcmode="lin" valueType="num">
                                      <p:cBhvr>
                                        <p:cTn id="10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37" presetClass="exit" presetSubtype="0" fill="hold" grpId="1" nodeType="clickEffect">
                                  <p:stCondLst>
                                    <p:cond delay="0"/>
                                  </p:stCondLst>
                                  <p:childTnLst>
                                    <p:animEffect transition="out" filter="fade">
                                      <p:cBhvr>
                                        <p:cTn id="111" dur="3000"/>
                                        <p:tgtEl>
                                          <p:spTgt spid="13"/>
                                        </p:tgtEl>
                                      </p:cBhvr>
                                    </p:animEffect>
                                    <p:anim calcmode="lin" valueType="num">
                                      <p:cBhvr>
                                        <p:cTn id="112" dur="3000"/>
                                        <p:tgtEl>
                                          <p:spTgt spid="13"/>
                                        </p:tgtEl>
                                        <p:attrNameLst>
                                          <p:attrName>ppt_x</p:attrName>
                                        </p:attrNameLst>
                                      </p:cBhvr>
                                      <p:tavLst>
                                        <p:tav tm="0">
                                          <p:val>
                                            <p:strVal val="ppt_x"/>
                                          </p:val>
                                        </p:tav>
                                        <p:tav tm="100000">
                                          <p:val>
                                            <p:strVal val="ppt_x"/>
                                          </p:val>
                                        </p:tav>
                                      </p:tavLst>
                                    </p:anim>
                                    <p:anim calcmode="lin" valueType="num">
                                      <p:cBhvr>
                                        <p:cTn id="113" dur="300" decel="100000"/>
                                        <p:tgtEl>
                                          <p:spTgt spid="13"/>
                                        </p:tgtEl>
                                        <p:attrNameLst>
                                          <p:attrName>ppt_y</p:attrName>
                                        </p:attrNameLst>
                                      </p:cBhvr>
                                      <p:tavLst>
                                        <p:tav tm="0">
                                          <p:val>
                                            <p:strVal val="ppt_y"/>
                                          </p:val>
                                        </p:tav>
                                        <p:tav tm="100000">
                                          <p:val>
                                            <p:strVal val="ppt_y-.03"/>
                                          </p:val>
                                        </p:tav>
                                      </p:tavLst>
                                    </p:anim>
                                    <p:anim calcmode="lin" valueType="num">
                                      <p:cBhvr>
                                        <p:cTn id="114" dur="2700" accel="100000">
                                          <p:stCondLst>
                                            <p:cond delay="300"/>
                                          </p:stCondLst>
                                        </p:cTn>
                                        <p:tgtEl>
                                          <p:spTgt spid="13"/>
                                        </p:tgtEl>
                                        <p:attrNameLst>
                                          <p:attrName>ppt_y</p:attrName>
                                        </p:attrNameLst>
                                      </p:cBhvr>
                                      <p:tavLst>
                                        <p:tav tm="0">
                                          <p:val>
                                            <p:strVal val="ppt_y"/>
                                          </p:val>
                                        </p:tav>
                                        <p:tav tm="100000">
                                          <p:val>
                                            <p:strVal val="ppt_y+1"/>
                                          </p:val>
                                        </p:tav>
                                      </p:tavLst>
                                    </p:anim>
                                    <p:set>
                                      <p:cBhvr>
                                        <p:cTn id="115" dur="1" fill="hold">
                                          <p:stCondLst>
                                            <p:cond delay="2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9" grpId="0"/>
      <p:bldP spid="9" grpId="1"/>
      <p:bldP spid="10" grpId="0"/>
      <p:bldP spid="10" grpId="1"/>
      <p:bldP spid="11" grpId="0"/>
      <p:bldP spid="11" grpId="1"/>
      <p:bldP spid="12" grpId="0"/>
      <p:bldP spid="12" grpId="1"/>
      <p:bldP spid="13" grpId="1"/>
      <p:bldP spid="13" grpId="2"/>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S_tradnl" sz="3200" dirty="0" smtClean="0"/>
              <a:t>El economista Carlos Asilis afirmó: “La crisis bancaria del 2003 costó el 30% del PIB y al país le acarreará problemas por años.</a:t>
            </a:r>
            <a:endParaRPr lang="es-ES" sz="3200" dirty="0"/>
          </a:p>
        </p:txBody>
      </p:sp>
    </p:spTree>
  </p:cSld>
  <p:clrMapOvr>
    <a:masterClrMapping/>
  </p:clrMapOvr>
  <p:transition advClick="0" advTm="10000">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Protestas Sociales</a:t>
            </a:r>
            <a:endParaRPr lang="es-ES"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3" name="2 Marcador de contenido"/>
          <p:cNvSpPr>
            <a:spLocks noGrp="1"/>
          </p:cNvSpPr>
          <p:nvPr>
            <p:ph idx="1"/>
          </p:nvPr>
        </p:nvSpPr>
        <p:spPr/>
        <p:txBody>
          <a:bodyPr/>
          <a:lstStyle/>
          <a:p>
            <a:pPr algn="just">
              <a:buNone/>
            </a:pPr>
            <a:r>
              <a:rPr lang="es-ES_tradnl" dirty="0" smtClean="0"/>
              <a:t>    En el gobierno de Hipólito Mejía, se produjeron protestas sociales durante los cuatro años del gobierno peredeista, demandando que el gobierno cambiara su política económica.</a:t>
            </a:r>
            <a:endParaRPr lang="es-ES" dirty="0"/>
          </a:p>
        </p:txBody>
      </p:sp>
    </p:spTree>
  </p:cSld>
  <p:clrMapOvr>
    <a:masterClrMapping/>
  </p:clrMapOvr>
  <p:transition advClick="0" advTm="10000">
    <p:spli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_tradnl"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Crisis de los Partidos Políticos</a:t>
            </a:r>
            <a:endParaRPr lang="es-ES"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pic>
        <p:nvPicPr>
          <p:cNvPr id="3074" name="Picture 2"/>
          <p:cNvPicPr>
            <a:picLocks noChangeAspect="1" noChangeArrowheads="1"/>
          </p:cNvPicPr>
          <p:nvPr/>
        </p:nvPicPr>
        <p:blipFill>
          <a:blip r:embed="rId2" cstate="print"/>
          <a:srcRect/>
          <a:stretch>
            <a:fillRect/>
          </a:stretch>
        </p:blipFill>
        <p:spPr bwMode="auto">
          <a:xfrm>
            <a:off x="785786" y="1428736"/>
            <a:ext cx="1851032" cy="2786082"/>
          </a:xfrm>
          <a:prstGeom prst="rect">
            <a:avLst/>
          </a:prstGeom>
          <a:noFill/>
          <a:ln w="9525">
            <a:noFill/>
            <a:miter lim="800000"/>
            <a:headEnd/>
            <a:tailEnd/>
          </a:ln>
          <a:effectLst/>
        </p:spPr>
      </p:pic>
      <p:pic>
        <p:nvPicPr>
          <p:cNvPr id="3076" name="Picture 4"/>
          <p:cNvPicPr>
            <a:picLocks noChangeAspect="1" noChangeArrowheads="1"/>
          </p:cNvPicPr>
          <p:nvPr/>
        </p:nvPicPr>
        <p:blipFill>
          <a:blip r:embed="rId3" cstate="print"/>
          <a:srcRect/>
          <a:stretch>
            <a:fillRect/>
          </a:stretch>
        </p:blipFill>
        <p:spPr bwMode="auto">
          <a:xfrm>
            <a:off x="3428992" y="1589089"/>
            <a:ext cx="2074757" cy="2482854"/>
          </a:xfrm>
          <a:prstGeom prst="rect">
            <a:avLst/>
          </a:prstGeom>
          <a:noFill/>
          <a:ln w="9525">
            <a:noFill/>
            <a:miter lim="800000"/>
            <a:headEnd/>
            <a:tailEnd/>
          </a:ln>
          <a:effectLst/>
        </p:spPr>
      </p:pic>
      <p:pic>
        <p:nvPicPr>
          <p:cNvPr id="3077" name="Picture 5"/>
          <p:cNvPicPr>
            <a:picLocks noChangeAspect="1" noChangeArrowheads="1"/>
          </p:cNvPicPr>
          <p:nvPr/>
        </p:nvPicPr>
        <p:blipFill>
          <a:blip r:embed="rId4" cstate="print"/>
          <a:srcRect/>
          <a:stretch>
            <a:fillRect/>
          </a:stretch>
        </p:blipFill>
        <p:spPr bwMode="auto">
          <a:xfrm>
            <a:off x="6357950" y="1285860"/>
            <a:ext cx="2057401" cy="2831059"/>
          </a:xfrm>
          <a:prstGeom prst="rect">
            <a:avLst/>
          </a:prstGeom>
          <a:noFill/>
          <a:ln w="9525">
            <a:noFill/>
            <a:miter lim="800000"/>
            <a:headEnd/>
            <a:tailEnd/>
          </a:ln>
          <a:effectLst/>
        </p:spPr>
      </p:pic>
      <p:pic>
        <p:nvPicPr>
          <p:cNvPr id="3078" name="Picture 6"/>
          <p:cNvPicPr>
            <a:picLocks noChangeAspect="1" noChangeArrowheads="1"/>
          </p:cNvPicPr>
          <p:nvPr/>
        </p:nvPicPr>
        <p:blipFill>
          <a:blip r:embed="rId5" cstate="print"/>
          <a:srcRect/>
          <a:stretch>
            <a:fillRect/>
          </a:stretch>
        </p:blipFill>
        <p:spPr bwMode="auto">
          <a:xfrm>
            <a:off x="2714612" y="4429132"/>
            <a:ext cx="3000396" cy="2042558"/>
          </a:xfrm>
          <a:prstGeom prst="rect">
            <a:avLst/>
          </a:prstGeom>
          <a:noFill/>
          <a:ln w="9525">
            <a:noFill/>
            <a:miter lim="800000"/>
            <a:headEnd/>
            <a:tailEnd/>
          </a:ln>
          <a:effectLst/>
        </p:spPr>
      </p:pic>
    </p:spTree>
  </p:cSld>
  <p:clrMapOvr>
    <a:masterClrMapping/>
  </p:clrMapOvr>
  <p:transition advClick="0" advTm="10000">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 fill="hold"/>
                                        <p:tgtEl>
                                          <p:spTgt spid="3074"/>
                                        </p:tgtEl>
                                        <p:attrNameLst>
                                          <p:attrName>ppt_w</p:attrName>
                                        </p:attrNameLst>
                                      </p:cBhvr>
                                      <p:tavLst>
                                        <p:tav tm="0">
                                          <p:val>
                                            <p:fltVal val="0"/>
                                          </p:val>
                                        </p:tav>
                                        <p:tav tm="100000">
                                          <p:val>
                                            <p:strVal val="#ppt_w"/>
                                          </p:val>
                                        </p:tav>
                                      </p:tavLst>
                                    </p:anim>
                                    <p:anim calcmode="lin" valueType="num">
                                      <p:cBhvr>
                                        <p:cTn id="8" dur="500" fill="hold"/>
                                        <p:tgtEl>
                                          <p:spTgt spid="307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0"/>
                                          </p:stCondLst>
                                        </p:cTn>
                                        <p:tgtEl>
                                          <p:spTgt spid="3076"/>
                                        </p:tgtEl>
                                        <p:attrNameLst>
                                          <p:attrName>style.visibility</p:attrName>
                                        </p:attrNameLst>
                                      </p:cBhvr>
                                      <p:to>
                                        <p:strVal val="visible"/>
                                      </p:to>
                                    </p:set>
                                    <p:anim to="" calcmode="lin" valueType="num">
                                      <p:cBhvr>
                                        <p:cTn id="13" dur="1" fill="hold"/>
                                        <p:tgtEl>
                                          <p:spTgt spid="3076"/>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34" presetClass="entr" presetSubtype="0" fill="hold" nodeType="clickEffect">
                                  <p:stCondLst>
                                    <p:cond delay="0"/>
                                  </p:stCondLst>
                                  <p:childTnLst>
                                    <p:set>
                                      <p:cBhvr>
                                        <p:cTn id="17" dur="1" fill="hold">
                                          <p:stCondLst>
                                            <p:cond delay="0"/>
                                          </p:stCondLst>
                                        </p:cTn>
                                        <p:tgtEl>
                                          <p:spTgt spid="3077"/>
                                        </p:tgtEl>
                                        <p:attrNameLst>
                                          <p:attrName>style.visibility</p:attrName>
                                        </p:attrNameLst>
                                      </p:cBhvr>
                                      <p:to>
                                        <p:strVal val="visible"/>
                                      </p:to>
                                    </p:set>
                                    <p:anim from="(-#ppt_w/2)" to="(#ppt_x)" calcmode="lin" valueType="num">
                                      <p:cBhvr>
                                        <p:cTn id="18" dur="600" fill="hold">
                                          <p:stCondLst>
                                            <p:cond delay="0"/>
                                          </p:stCondLst>
                                        </p:cTn>
                                        <p:tgtEl>
                                          <p:spTgt spid="3077"/>
                                        </p:tgtEl>
                                        <p:attrNameLst>
                                          <p:attrName>ppt_x</p:attrName>
                                        </p:attrNameLst>
                                      </p:cBhvr>
                                    </p:anim>
                                    <p:anim from="0" to="-1.0" calcmode="lin" valueType="num">
                                      <p:cBhvr>
                                        <p:cTn id="19" dur="200" decel="50000" autoRev="1" fill="hold">
                                          <p:stCondLst>
                                            <p:cond delay="600"/>
                                          </p:stCondLst>
                                        </p:cTn>
                                        <p:tgtEl>
                                          <p:spTgt spid="3077"/>
                                        </p:tgtEl>
                                        <p:attrNameLst>
                                          <p:attrName>xshear</p:attrName>
                                        </p:attrNameLst>
                                      </p:cBhvr>
                                    </p:anim>
                                    <p:animScale>
                                      <p:cBhvr>
                                        <p:cTn id="20" dur="200" decel="100000" autoRev="1" fill="hold">
                                          <p:stCondLst>
                                            <p:cond delay="600"/>
                                          </p:stCondLst>
                                        </p:cTn>
                                        <p:tgtEl>
                                          <p:spTgt spid="3077"/>
                                        </p:tgtEl>
                                      </p:cBhvr>
                                      <p:from x="100000" y="100000"/>
                                      <p:to x="80000" y="100000"/>
                                    </p:animScale>
                                    <p:anim by="(#ppt_h/3+#ppt_w*0.1)" calcmode="lin" valueType="num">
                                      <p:cBhvr additive="sum">
                                        <p:cTn id="21" dur="200" decel="100000" autoRev="1" fill="hold">
                                          <p:stCondLst>
                                            <p:cond delay="600"/>
                                          </p:stCondLst>
                                        </p:cTn>
                                        <p:tgtEl>
                                          <p:spTgt spid="3077"/>
                                        </p:tgtEl>
                                        <p:attrNameLst>
                                          <p:attrName>ppt_x</p:attrName>
                                        </p:attrNameLst>
                                      </p:cBhvr>
                                    </p:anim>
                                  </p:childTnLst>
                                </p:cTn>
                              </p:par>
                            </p:childTnLst>
                          </p:cTn>
                        </p:par>
                      </p:childTnLst>
                    </p:cTn>
                  </p:par>
                  <p:par>
                    <p:cTn id="22" fill="hold">
                      <p:stCondLst>
                        <p:cond delay="indefinite"/>
                      </p:stCondLst>
                      <p:childTnLst>
                        <p:par>
                          <p:cTn id="23" fill="hold">
                            <p:stCondLst>
                              <p:cond delay="0"/>
                            </p:stCondLst>
                            <p:childTnLst>
                              <p:par>
                                <p:cTn id="24" presetID="30" presetClass="entr" presetSubtype="0" fill="hold" nodeType="clickEffect">
                                  <p:stCondLst>
                                    <p:cond delay="0"/>
                                  </p:stCondLst>
                                  <p:childTnLst>
                                    <p:set>
                                      <p:cBhvr>
                                        <p:cTn id="25" dur="1" fill="hold">
                                          <p:stCondLst>
                                            <p:cond delay="0"/>
                                          </p:stCondLst>
                                        </p:cTn>
                                        <p:tgtEl>
                                          <p:spTgt spid="3078"/>
                                        </p:tgtEl>
                                        <p:attrNameLst>
                                          <p:attrName>style.visibility</p:attrName>
                                        </p:attrNameLst>
                                      </p:cBhvr>
                                      <p:to>
                                        <p:strVal val="visible"/>
                                      </p:to>
                                    </p:set>
                                    <p:animEffect transition="in" filter="fade">
                                      <p:cBhvr>
                                        <p:cTn id="26" dur="800" decel="100000"/>
                                        <p:tgtEl>
                                          <p:spTgt spid="3078"/>
                                        </p:tgtEl>
                                      </p:cBhvr>
                                    </p:animEffect>
                                    <p:anim calcmode="lin" valueType="num">
                                      <p:cBhvr>
                                        <p:cTn id="27" dur="800" decel="100000" fill="hold"/>
                                        <p:tgtEl>
                                          <p:spTgt spid="3078"/>
                                        </p:tgtEl>
                                        <p:attrNameLst>
                                          <p:attrName>style.rotation</p:attrName>
                                        </p:attrNameLst>
                                      </p:cBhvr>
                                      <p:tavLst>
                                        <p:tav tm="0">
                                          <p:val>
                                            <p:fltVal val="-90"/>
                                          </p:val>
                                        </p:tav>
                                        <p:tav tm="100000">
                                          <p:val>
                                            <p:fltVal val="0"/>
                                          </p:val>
                                        </p:tav>
                                      </p:tavLst>
                                    </p:anim>
                                    <p:anim calcmode="lin" valueType="num">
                                      <p:cBhvr>
                                        <p:cTn id="28" dur="800" decel="100000" fill="hold"/>
                                        <p:tgtEl>
                                          <p:spTgt spid="3078"/>
                                        </p:tgtEl>
                                        <p:attrNameLst>
                                          <p:attrName>ppt_x</p:attrName>
                                        </p:attrNameLst>
                                      </p:cBhvr>
                                      <p:tavLst>
                                        <p:tav tm="0">
                                          <p:val>
                                            <p:strVal val="#ppt_x+0.4"/>
                                          </p:val>
                                        </p:tav>
                                        <p:tav tm="100000">
                                          <p:val>
                                            <p:strVal val="#ppt_x-0.05"/>
                                          </p:val>
                                        </p:tav>
                                      </p:tavLst>
                                    </p:anim>
                                    <p:anim calcmode="lin" valueType="num">
                                      <p:cBhvr>
                                        <p:cTn id="29" dur="800" decel="100000" fill="hold"/>
                                        <p:tgtEl>
                                          <p:spTgt spid="3078"/>
                                        </p:tgtEl>
                                        <p:attrNameLst>
                                          <p:attrName>ppt_y</p:attrName>
                                        </p:attrNameLst>
                                      </p:cBhvr>
                                      <p:tavLst>
                                        <p:tav tm="0">
                                          <p:val>
                                            <p:strVal val="#ppt_y-0.4"/>
                                          </p:val>
                                        </p:tav>
                                        <p:tav tm="100000">
                                          <p:val>
                                            <p:strVal val="#ppt_y+0.1"/>
                                          </p:val>
                                        </p:tav>
                                      </p:tavLst>
                                    </p:anim>
                                    <p:anim calcmode="lin" valueType="num">
                                      <p:cBhvr>
                                        <p:cTn id="30" dur="200" accel="100000" fill="hold">
                                          <p:stCondLst>
                                            <p:cond delay="800"/>
                                          </p:stCondLst>
                                        </p:cTn>
                                        <p:tgtEl>
                                          <p:spTgt spid="3078"/>
                                        </p:tgtEl>
                                        <p:attrNameLst>
                                          <p:attrName>ppt_x</p:attrName>
                                        </p:attrNameLst>
                                      </p:cBhvr>
                                      <p:tavLst>
                                        <p:tav tm="0">
                                          <p:val>
                                            <p:strVal val="#ppt_x-0.05"/>
                                          </p:val>
                                        </p:tav>
                                        <p:tav tm="100000">
                                          <p:val>
                                            <p:strVal val="#ppt_x"/>
                                          </p:val>
                                        </p:tav>
                                      </p:tavLst>
                                    </p:anim>
                                    <p:anim calcmode="lin" valueType="num">
                                      <p:cBhvr>
                                        <p:cTn id="31" dur="200" accel="100000" fill="hold">
                                          <p:stCondLst>
                                            <p:cond delay="800"/>
                                          </p:stCondLst>
                                        </p:cTn>
                                        <p:tgtEl>
                                          <p:spTgt spid="3078"/>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_tradnl" dirty="0" smtClean="0"/>
              <a:t>Con la muerte de José Francisco Peña Gómez, Joaquín Balaguer y Juan Bosch, los tres partidos tradicionales perdieron a sus lideres históricos, los cuales servían de agentes mediadores frente a los conflictos que de manera reiterada se presentaban en sus respectivas instituciones partidarias.</a:t>
            </a:r>
            <a:endParaRPr lang="es-ES" dirty="0" smtClean="0"/>
          </a:p>
          <a:p>
            <a:pPr>
              <a:buNone/>
            </a:pPr>
            <a:endParaRPr lang="es-ES" dirty="0"/>
          </a:p>
        </p:txBody>
      </p:sp>
    </p:spTree>
  </p:cSld>
  <p:clrMapOvr>
    <a:masterClrMapping/>
  </p:clrMapOvr>
  <p:transition advClick="0" advTm="20000">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Elecciones del 2004</a:t>
            </a:r>
            <a:endParaRPr lang="es-ES"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3" name="2 Marcador de contenido"/>
          <p:cNvSpPr>
            <a:spLocks noGrp="1"/>
          </p:cNvSpPr>
          <p:nvPr>
            <p:ph idx="1"/>
          </p:nvPr>
        </p:nvSpPr>
        <p:spPr/>
        <p:txBody>
          <a:bodyPr>
            <a:normAutofit lnSpcReduction="10000"/>
          </a:bodyPr>
          <a:lstStyle/>
          <a:p>
            <a:pPr algn="just">
              <a:buNone/>
            </a:pPr>
            <a:r>
              <a:rPr lang="es-ES_tradnl" dirty="0" smtClean="0"/>
              <a:t>    Hipólito Mejía, a pesar de la oposición que tenia en su partido, logro modificar la constitución, introduciendo las siguientes modificaciones en el articulo 49 de la misma: “El poder ejecutivo se ejerce a través del Presidente de la Republica, quien será elegido cada cuatro años a través del voto directo. El presidente de la Republica podrá optar por un segundo y único periodo constitucional consecutivo, no pudiendo postularse jamás al mismo cargo, ni a la vicepresidencia de la Republica”(La Constitución de la Republica 2002).</a:t>
            </a:r>
            <a:endParaRPr lang="es-ES" dirty="0"/>
          </a:p>
        </p:txBody>
      </p:sp>
    </p:spTree>
  </p:cSld>
  <p:clrMapOvr>
    <a:masterClrMapping/>
  </p:clrMapOvr>
  <p:transition advClick="0" advTm="30000">
    <p:cut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_tradnl"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Conclusión</a:t>
            </a:r>
            <a:endParaRPr lang="es-ES"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3" name="2 Marcador de contenido"/>
          <p:cNvSpPr>
            <a:spLocks noGrp="1"/>
          </p:cNvSpPr>
          <p:nvPr>
            <p:ph idx="1"/>
          </p:nvPr>
        </p:nvSpPr>
        <p:spPr/>
        <p:txBody>
          <a:bodyPr/>
          <a:lstStyle/>
          <a:p>
            <a:pPr>
              <a:buNone/>
            </a:pPr>
            <a:r>
              <a:rPr lang="es-ES_tradnl" dirty="0" smtClean="0"/>
              <a:t>El tema que pudimos apreciar fue de gran utilidad, ya que nos ayudó a mejorar nuestros saberes acerca del tema brindado, como fue el gobierno de Hipólito Mejía, en donde pudimos apreciar la calidad y el esfuerzo emitido por dichos estudiantes, para el conocimiento previo de nuestra sociedad de hoy.</a:t>
            </a:r>
            <a:endParaRPr lang="es-ES" dirty="0"/>
          </a:p>
        </p:txBody>
      </p:sp>
    </p:spTree>
  </p:cSld>
  <p:clrMapOvr>
    <a:masterClrMapping/>
  </p:clrMapOvr>
  <p:transition advTm="25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714612" y="2214553"/>
            <a:ext cx="3714776" cy="2781507"/>
          </a:xfrm>
          <a:prstGeom prst="rect">
            <a:avLst/>
          </a:prstGeom>
          <a:noFill/>
          <a:ln w="9525">
            <a:solidFill>
              <a:schemeClr val="tx2">
                <a:lumMod val="25000"/>
              </a:schemeClr>
            </a:solidFill>
            <a:miter lim="800000"/>
            <a:headEnd/>
            <a:tailEnd/>
          </a:ln>
          <a:effectLst/>
        </p:spPr>
      </p:pic>
      <p:sp>
        <p:nvSpPr>
          <p:cNvPr id="3" name="2 CuadroTexto"/>
          <p:cNvSpPr txBox="1"/>
          <p:nvPr/>
        </p:nvSpPr>
        <p:spPr>
          <a:xfrm>
            <a:off x="857224" y="500044"/>
            <a:ext cx="7643867" cy="1323439"/>
          </a:xfrm>
          <a:prstGeom prst="rect">
            <a:avLst/>
          </a:prstGeom>
          <a:noFill/>
        </p:spPr>
        <p:txBody>
          <a:bodyPr wrap="square" rtlCol="0">
            <a:spAutoFit/>
          </a:bodyPr>
          <a:lstStyle/>
          <a:p>
            <a:pPr algn="ctr"/>
            <a:r>
              <a:rPr lang="es-ES_tradnl"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Hipólito Mejía Presidente 2000-2004</a:t>
            </a:r>
            <a:endParaRPr lang="es-ES" sz="4000" dirty="0"/>
          </a:p>
        </p:txBody>
      </p:sp>
    </p:spTree>
  </p:cSld>
  <p:clrMapOvr>
    <a:masterClrMapping/>
  </p:clrMapOvr>
  <p:transition advClick="0" advTm="5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fill="hold"/>
                                        <p:tgtEl>
                                          <p:spTgt spid="1026"/>
                                        </p:tgtEl>
                                        <p:attrNameLst>
                                          <p:attrName>ppt_w</p:attrName>
                                        </p:attrNameLst>
                                      </p:cBhvr>
                                      <p:tavLst>
                                        <p:tav tm="0">
                                          <p:val>
                                            <p:fltVal val="0"/>
                                          </p:val>
                                        </p:tav>
                                        <p:tav tm="100000">
                                          <p:val>
                                            <p:strVal val="#ppt_w"/>
                                          </p:val>
                                        </p:tav>
                                      </p:tavLst>
                                    </p:anim>
                                    <p:anim calcmode="lin" valueType="num">
                                      <p:cBhvr>
                                        <p:cTn id="8" dur="500" fill="hold"/>
                                        <p:tgtEl>
                                          <p:spTgt spid="102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00100" y="214290"/>
            <a:ext cx="6480048" cy="1158232"/>
          </a:xfrm>
        </p:spPr>
        <p:txBody>
          <a:bodyPr/>
          <a:lstStyle/>
          <a:p>
            <a:r>
              <a:rPr lang="es-ES_tradnl" dirty="0" smtClean="0"/>
              <a:t>ELECCIONES DEL 2000</a:t>
            </a:r>
            <a:endParaRPr lang="es-ES" dirty="0"/>
          </a:p>
        </p:txBody>
      </p:sp>
      <p:pic>
        <p:nvPicPr>
          <p:cNvPr id="2050" name="Picture 2"/>
          <p:cNvPicPr>
            <a:picLocks noChangeAspect="1" noChangeArrowheads="1"/>
          </p:cNvPicPr>
          <p:nvPr/>
        </p:nvPicPr>
        <p:blipFill>
          <a:blip r:embed="rId2" cstate="print"/>
          <a:srcRect/>
          <a:stretch>
            <a:fillRect/>
          </a:stretch>
        </p:blipFill>
        <p:spPr bwMode="auto">
          <a:xfrm>
            <a:off x="500034" y="3929066"/>
            <a:ext cx="2147927" cy="2357455"/>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3500430" y="1428736"/>
            <a:ext cx="1999760" cy="2071694"/>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print"/>
          <a:srcRect/>
          <a:stretch>
            <a:fillRect/>
          </a:stretch>
        </p:blipFill>
        <p:spPr bwMode="auto">
          <a:xfrm>
            <a:off x="3533780" y="4143380"/>
            <a:ext cx="1966914" cy="2006605"/>
          </a:xfrm>
          <a:prstGeom prst="rect">
            <a:avLst/>
          </a:prstGeom>
          <a:noFill/>
          <a:ln w="9525">
            <a:noFill/>
            <a:miter lim="800000"/>
            <a:headEnd/>
            <a:tailEnd/>
          </a:ln>
          <a:effectLst/>
        </p:spPr>
      </p:pic>
      <p:pic>
        <p:nvPicPr>
          <p:cNvPr id="2053" name="Picture 5"/>
          <p:cNvPicPr>
            <a:picLocks noChangeAspect="1" noChangeArrowheads="1"/>
          </p:cNvPicPr>
          <p:nvPr/>
        </p:nvPicPr>
        <p:blipFill>
          <a:blip r:embed="rId5" cstate="print"/>
          <a:srcRect/>
          <a:stretch>
            <a:fillRect/>
          </a:stretch>
        </p:blipFill>
        <p:spPr bwMode="auto">
          <a:xfrm>
            <a:off x="6286512" y="1357298"/>
            <a:ext cx="2000264" cy="2214578"/>
          </a:xfrm>
          <a:prstGeom prst="rect">
            <a:avLst/>
          </a:prstGeom>
          <a:noFill/>
          <a:ln w="9525">
            <a:noFill/>
            <a:miter lim="800000"/>
            <a:headEnd/>
            <a:tailEnd/>
          </a:ln>
          <a:effectLst/>
        </p:spPr>
      </p:pic>
      <p:pic>
        <p:nvPicPr>
          <p:cNvPr id="2054" name="Picture 6"/>
          <p:cNvPicPr>
            <a:picLocks noChangeAspect="1" noChangeArrowheads="1"/>
          </p:cNvPicPr>
          <p:nvPr/>
        </p:nvPicPr>
        <p:blipFill>
          <a:blip r:embed="rId6" cstate="print"/>
          <a:srcRect/>
          <a:stretch>
            <a:fillRect/>
          </a:stretch>
        </p:blipFill>
        <p:spPr bwMode="auto">
          <a:xfrm>
            <a:off x="6286512" y="4143380"/>
            <a:ext cx="2111374" cy="2155905"/>
          </a:xfrm>
          <a:prstGeom prst="rect">
            <a:avLst/>
          </a:prstGeom>
          <a:noFill/>
          <a:ln w="9525">
            <a:noFill/>
            <a:miter lim="800000"/>
            <a:headEnd/>
            <a:tailEnd/>
          </a:ln>
          <a:effectLst/>
        </p:spPr>
      </p:pic>
      <p:pic>
        <p:nvPicPr>
          <p:cNvPr id="2055" name="Picture 7"/>
          <p:cNvPicPr>
            <a:picLocks noChangeAspect="1" noChangeArrowheads="1"/>
          </p:cNvPicPr>
          <p:nvPr/>
        </p:nvPicPr>
        <p:blipFill>
          <a:blip r:embed="rId7" cstate="print"/>
          <a:srcRect/>
          <a:stretch>
            <a:fillRect/>
          </a:stretch>
        </p:blipFill>
        <p:spPr bwMode="auto">
          <a:xfrm>
            <a:off x="500034" y="1571612"/>
            <a:ext cx="2143140" cy="2136775"/>
          </a:xfrm>
          <a:prstGeom prst="rect">
            <a:avLst/>
          </a:prstGeom>
          <a:noFill/>
          <a:ln w="9525">
            <a:noFill/>
            <a:miter lim="800000"/>
            <a:headEnd/>
            <a:tailEnd/>
          </a:ln>
          <a:effectLst/>
        </p:spPr>
      </p:pic>
    </p:spTree>
  </p:cSld>
  <p:clrMapOvr>
    <a:masterClrMapping/>
  </p:clrMapOvr>
  <p:transition advClick="0" advTm="10000">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fade">
                                      <p:cBhvr>
                                        <p:cTn id="7" dur="800" decel="100000"/>
                                        <p:tgtEl>
                                          <p:spTgt spid="2055"/>
                                        </p:tgtEl>
                                      </p:cBhvr>
                                    </p:animEffect>
                                    <p:anim calcmode="lin" valueType="num">
                                      <p:cBhvr>
                                        <p:cTn id="8" dur="800" decel="100000" fill="hold"/>
                                        <p:tgtEl>
                                          <p:spTgt spid="2055"/>
                                        </p:tgtEl>
                                        <p:attrNameLst>
                                          <p:attrName>style.rotation</p:attrName>
                                        </p:attrNameLst>
                                      </p:cBhvr>
                                      <p:tavLst>
                                        <p:tav tm="0">
                                          <p:val>
                                            <p:fltVal val="-90"/>
                                          </p:val>
                                        </p:tav>
                                        <p:tav tm="100000">
                                          <p:val>
                                            <p:fltVal val="0"/>
                                          </p:val>
                                        </p:tav>
                                      </p:tavLst>
                                    </p:anim>
                                    <p:anim calcmode="lin" valueType="num">
                                      <p:cBhvr>
                                        <p:cTn id="9" dur="800" decel="100000" fill="hold"/>
                                        <p:tgtEl>
                                          <p:spTgt spid="2055"/>
                                        </p:tgtEl>
                                        <p:attrNameLst>
                                          <p:attrName>ppt_x</p:attrName>
                                        </p:attrNameLst>
                                      </p:cBhvr>
                                      <p:tavLst>
                                        <p:tav tm="0">
                                          <p:val>
                                            <p:strVal val="#ppt_x+0.4"/>
                                          </p:val>
                                        </p:tav>
                                        <p:tav tm="100000">
                                          <p:val>
                                            <p:strVal val="#ppt_x-0.05"/>
                                          </p:val>
                                        </p:tav>
                                      </p:tavLst>
                                    </p:anim>
                                    <p:anim calcmode="lin" valueType="num">
                                      <p:cBhvr>
                                        <p:cTn id="10" dur="800" decel="100000" fill="hold"/>
                                        <p:tgtEl>
                                          <p:spTgt spid="2055"/>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055"/>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055"/>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2" presetClass="entr" presetSubtype="0"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Scale>
                                      <p:cBhvr>
                                        <p:cTn id="17" dur="1000" decel="50000" fill="hold">
                                          <p:stCondLst>
                                            <p:cond delay="0"/>
                                          </p:stCondLst>
                                        </p:cTn>
                                        <p:tgtEl>
                                          <p:spTgt spid="20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051"/>
                                        </p:tgtEl>
                                        <p:attrNameLst>
                                          <p:attrName>ppt_x</p:attrName>
                                          <p:attrName>ppt_y</p:attrName>
                                        </p:attrNameLst>
                                      </p:cBhvr>
                                    </p:animMotion>
                                    <p:animEffect transition="in" filter="fade">
                                      <p:cBhvr>
                                        <p:cTn id="19" dur="1000"/>
                                        <p:tgtEl>
                                          <p:spTgt spid="2051"/>
                                        </p:tgtEl>
                                      </p:cBhvr>
                                    </p:animEffect>
                                  </p:childTnLst>
                                </p:cTn>
                              </p:par>
                            </p:childTnLst>
                          </p:cTn>
                        </p:par>
                      </p:childTnLst>
                    </p:cTn>
                  </p:par>
                  <p:par>
                    <p:cTn id="20" fill="hold">
                      <p:stCondLst>
                        <p:cond delay="indefinite"/>
                      </p:stCondLst>
                      <p:childTnLst>
                        <p:par>
                          <p:cTn id="21" fill="hold">
                            <p:stCondLst>
                              <p:cond delay="0"/>
                            </p:stCondLst>
                            <p:childTnLst>
                              <p:par>
                                <p:cTn id="22" presetID="52" presetClass="entr" presetSubtype="0" fill="hold" nodeType="clickEffect">
                                  <p:stCondLst>
                                    <p:cond delay="0"/>
                                  </p:stCondLst>
                                  <p:childTnLst>
                                    <p:set>
                                      <p:cBhvr>
                                        <p:cTn id="23" dur="1" fill="hold">
                                          <p:stCondLst>
                                            <p:cond delay="0"/>
                                          </p:stCondLst>
                                        </p:cTn>
                                        <p:tgtEl>
                                          <p:spTgt spid="2053"/>
                                        </p:tgtEl>
                                        <p:attrNameLst>
                                          <p:attrName>style.visibility</p:attrName>
                                        </p:attrNameLst>
                                      </p:cBhvr>
                                      <p:to>
                                        <p:strVal val="visible"/>
                                      </p:to>
                                    </p:set>
                                    <p:animScale>
                                      <p:cBhvr>
                                        <p:cTn id="24" dur="1000" decel="50000" fill="hold">
                                          <p:stCondLst>
                                            <p:cond delay="0"/>
                                          </p:stCondLst>
                                        </p:cTn>
                                        <p:tgtEl>
                                          <p:spTgt spid="20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2053"/>
                                        </p:tgtEl>
                                        <p:attrNameLst>
                                          <p:attrName>ppt_x</p:attrName>
                                          <p:attrName>ppt_y</p:attrName>
                                        </p:attrNameLst>
                                      </p:cBhvr>
                                    </p:animMotion>
                                    <p:animEffect transition="in" filter="fade">
                                      <p:cBhvr>
                                        <p:cTn id="26" dur="1000"/>
                                        <p:tgtEl>
                                          <p:spTgt spid="2053"/>
                                        </p:tgtEl>
                                      </p:cBhvr>
                                    </p:animEffect>
                                  </p:childTnLst>
                                </p:cTn>
                              </p:par>
                            </p:childTnLst>
                          </p:cTn>
                        </p:par>
                      </p:childTnLst>
                    </p:cTn>
                  </p:par>
                  <p:par>
                    <p:cTn id="27" fill="hold">
                      <p:stCondLst>
                        <p:cond delay="indefinite"/>
                      </p:stCondLst>
                      <p:childTnLst>
                        <p:par>
                          <p:cTn id="28" fill="hold">
                            <p:stCondLst>
                              <p:cond delay="0"/>
                            </p:stCondLst>
                            <p:childTnLst>
                              <p:par>
                                <p:cTn id="29" presetID="52" presetClass="entr" presetSubtype="0" fill="hold" nodeType="clickEffect">
                                  <p:stCondLst>
                                    <p:cond delay="0"/>
                                  </p:stCondLst>
                                  <p:childTnLst>
                                    <p:set>
                                      <p:cBhvr>
                                        <p:cTn id="30" dur="1" fill="hold">
                                          <p:stCondLst>
                                            <p:cond delay="0"/>
                                          </p:stCondLst>
                                        </p:cTn>
                                        <p:tgtEl>
                                          <p:spTgt spid="2050"/>
                                        </p:tgtEl>
                                        <p:attrNameLst>
                                          <p:attrName>style.visibility</p:attrName>
                                        </p:attrNameLst>
                                      </p:cBhvr>
                                      <p:to>
                                        <p:strVal val="visible"/>
                                      </p:to>
                                    </p:set>
                                    <p:animScale>
                                      <p:cBhvr>
                                        <p:cTn id="31" dur="1000" decel="50000" fill="hold">
                                          <p:stCondLst>
                                            <p:cond delay="0"/>
                                          </p:stCondLst>
                                        </p:cTn>
                                        <p:tgtEl>
                                          <p:spTgt spid="20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2050"/>
                                        </p:tgtEl>
                                        <p:attrNameLst>
                                          <p:attrName>ppt_x</p:attrName>
                                          <p:attrName>ppt_y</p:attrName>
                                        </p:attrNameLst>
                                      </p:cBhvr>
                                    </p:animMotion>
                                    <p:animEffect transition="in" filter="fade">
                                      <p:cBhvr>
                                        <p:cTn id="33" dur="1000"/>
                                        <p:tgtEl>
                                          <p:spTgt spid="2050"/>
                                        </p:tgtEl>
                                      </p:cBhvr>
                                    </p:animEffect>
                                  </p:childTnLst>
                                </p:cTn>
                              </p:par>
                            </p:childTnLst>
                          </p:cTn>
                        </p:par>
                      </p:childTnLst>
                    </p:cTn>
                  </p:par>
                  <p:par>
                    <p:cTn id="34" fill="hold">
                      <p:stCondLst>
                        <p:cond delay="indefinite"/>
                      </p:stCondLst>
                      <p:childTnLst>
                        <p:par>
                          <p:cTn id="35" fill="hold">
                            <p:stCondLst>
                              <p:cond delay="0"/>
                            </p:stCondLst>
                            <p:childTnLst>
                              <p:par>
                                <p:cTn id="36" presetID="52" presetClass="entr" presetSubtype="0" fill="hold" nodeType="clickEffect">
                                  <p:stCondLst>
                                    <p:cond delay="0"/>
                                  </p:stCondLst>
                                  <p:childTnLst>
                                    <p:set>
                                      <p:cBhvr>
                                        <p:cTn id="37" dur="1" fill="hold">
                                          <p:stCondLst>
                                            <p:cond delay="0"/>
                                          </p:stCondLst>
                                        </p:cTn>
                                        <p:tgtEl>
                                          <p:spTgt spid="2052"/>
                                        </p:tgtEl>
                                        <p:attrNameLst>
                                          <p:attrName>style.visibility</p:attrName>
                                        </p:attrNameLst>
                                      </p:cBhvr>
                                      <p:to>
                                        <p:strVal val="visible"/>
                                      </p:to>
                                    </p:set>
                                    <p:animScale>
                                      <p:cBhvr>
                                        <p:cTn id="38" dur="1000" decel="50000" fill="hold">
                                          <p:stCondLst>
                                            <p:cond delay="0"/>
                                          </p:stCondLst>
                                        </p:cTn>
                                        <p:tgtEl>
                                          <p:spTgt spid="20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052"/>
                                        </p:tgtEl>
                                        <p:attrNameLst>
                                          <p:attrName>ppt_x</p:attrName>
                                          <p:attrName>ppt_y</p:attrName>
                                        </p:attrNameLst>
                                      </p:cBhvr>
                                    </p:animMotion>
                                    <p:animEffect transition="in" filter="fade">
                                      <p:cBhvr>
                                        <p:cTn id="40" dur="1000"/>
                                        <p:tgtEl>
                                          <p:spTgt spid="2052"/>
                                        </p:tgtEl>
                                      </p:cBhvr>
                                    </p:animEffect>
                                  </p:childTnLst>
                                </p:cTn>
                              </p:par>
                            </p:childTnLst>
                          </p:cTn>
                        </p:par>
                      </p:childTnLst>
                    </p:cTn>
                  </p:par>
                  <p:par>
                    <p:cTn id="41" fill="hold">
                      <p:stCondLst>
                        <p:cond delay="indefinite"/>
                      </p:stCondLst>
                      <p:childTnLst>
                        <p:par>
                          <p:cTn id="42" fill="hold">
                            <p:stCondLst>
                              <p:cond delay="0"/>
                            </p:stCondLst>
                            <p:childTnLst>
                              <p:par>
                                <p:cTn id="43" presetID="52" presetClass="entr" presetSubtype="0" fill="hold" nodeType="clickEffect">
                                  <p:stCondLst>
                                    <p:cond delay="0"/>
                                  </p:stCondLst>
                                  <p:childTnLst>
                                    <p:set>
                                      <p:cBhvr>
                                        <p:cTn id="44" dur="1" fill="hold">
                                          <p:stCondLst>
                                            <p:cond delay="0"/>
                                          </p:stCondLst>
                                        </p:cTn>
                                        <p:tgtEl>
                                          <p:spTgt spid="2054"/>
                                        </p:tgtEl>
                                        <p:attrNameLst>
                                          <p:attrName>style.visibility</p:attrName>
                                        </p:attrNameLst>
                                      </p:cBhvr>
                                      <p:to>
                                        <p:strVal val="visible"/>
                                      </p:to>
                                    </p:set>
                                    <p:animScale>
                                      <p:cBhvr>
                                        <p:cTn id="45" dur="1000" decel="50000" fill="hold">
                                          <p:stCondLst>
                                            <p:cond delay="0"/>
                                          </p:stCondLst>
                                        </p:cTn>
                                        <p:tgtEl>
                                          <p:spTgt spid="20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054"/>
                                        </p:tgtEl>
                                        <p:attrNameLst>
                                          <p:attrName>ppt_x</p:attrName>
                                          <p:attrName>ppt_y</p:attrName>
                                        </p:attrNameLst>
                                      </p:cBhvr>
                                    </p:animMotion>
                                    <p:animEffect transition="in" filter="fade">
                                      <p:cBhvr>
                                        <p:cTn id="47" dur="10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0000" lnSpcReduction="20000"/>
          </a:bodyPr>
          <a:lstStyle/>
          <a:p>
            <a:pPr algn="just"/>
            <a:r>
              <a:rPr lang="es-ES_tradnl" dirty="0" smtClean="0"/>
              <a:t>El Partido Revolucionario Dominicano presento como candidato a la presidencia y vicepresidencia, en las elecciones del 2000 a Hipólito Mejía y a Milagros Ortiz Bosch, respectivamente. Por el PLD fueron Danilo Medina y Amílcar Romero, y por el PRSC, Joaquín Balaguer y Maribel Gassó.</a:t>
            </a:r>
          </a:p>
          <a:p>
            <a:pPr algn="just"/>
            <a:endParaRPr lang="es-ES_tradnl" dirty="0" smtClean="0"/>
          </a:p>
          <a:p>
            <a:pPr algn="just"/>
            <a:r>
              <a:rPr lang="es-ES_tradnl" dirty="0" smtClean="0"/>
              <a:t>La campaña electoral se fundamentó en los enfrentamientos entre el PRD y el PLD, pues los reformistas tenían pocas posibilidades de obtener una posición importante en la contienda electoral. Esa campaña electoral, igualmente que otras, estuvo muy marcada por los enfrentamientos personales de los candidatos, no en la discusión de las propuestas de solución a los problemas nacionales.</a:t>
            </a:r>
          </a:p>
          <a:p>
            <a:pPr algn="just"/>
            <a:endParaRPr lang="es-ES_tradnl" dirty="0" smtClean="0"/>
          </a:p>
          <a:p>
            <a:pPr algn="just"/>
            <a:r>
              <a:rPr lang="es-ES_tradnl" dirty="0" smtClean="0"/>
              <a:t>Los resultados de las elecciones realizadas el 16 de mayo de 2000 fueron los siguientes: PRD 1,432,548 votos; PLD 785,526 votos; y el PRSC 753,349 votos.</a:t>
            </a:r>
            <a:endParaRPr lang="es-ES" dirty="0" smtClean="0"/>
          </a:p>
          <a:p>
            <a:endParaRPr lang="es-ES" dirty="0"/>
          </a:p>
        </p:txBody>
      </p:sp>
    </p:spTree>
  </p:cSld>
  <p:clrMapOvr>
    <a:masterClrMapping/>
  </p:clrMapOvr>
  <p:transition advClick="0" advTm="20000">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1" y="274638"/>
            <a:ext cx="7901015" cy="1143000"/>
          </a:xfrm>
        </p:spPr>
        <p:txBody>
          <a:bodyPr>
            <a:noAutofit/>
          </a:bodyPr>
          <a:lstStyle/>
          <a:p>
            <a:r>
              <a:rPr lang="es-ES_tradnl" sz="36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Medidas tomadas por Hipólito Mejía</a:t>
            </a:r>
            <a:endParaRPr lang="es-ES" sz="3600"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3" name="2 Marcador de contenido"/>
          <p:cNvSpPr>
            <a:spLocks noGrp="1"/>
          </p:cNvSpPr>
          <p:nvPr>
            <p:ph idx="1"/>
          </p:nvPr>
        </p:nvSpPr>
        <p:spPr/>
        <p:txBody>
          <a:bodyPr>
            <a:normAutofit/>
          </a:bodyPr>
          <a:lstStyle/>
          <a:p>
            <a:pPr algn="just"/>
            <a:r>
              <a:rPr lang="es-ES_tradnl" dirty="0" smtClean="0"/>
              <a:t>El establecimiento de un anticipo de 1.5% sobre las ventas brutas.</a:t>
            </a:r>
          </a:p>
          <a:p>
            <a:pPr algn="just"/>
            <a:r>
              <a:rPr lang="es-ES_tradnl" dirty="0" smtClean="0"/>
              <a:t>Un impuesto selectivo a las bebidas y cigarrillos.</a:t>
            </a:r>
          </a:p>
          <a:p>
            <a:pPr algn="just"/>
            <a:r>
              <a:rPr lang="es-ES_tradnl" dirty="0" smtClean="0"/>
              <a:t>El aumento de ITBIS de un 8 a un 12% y un 6% a la publicidad.</a:t>
            </a:r>
          </a:p>
          <a:p>
            <a:pPr algn="just"/>
            <a:r>
              <a:rPr lang="es-ES_tradnl" dirty="0" smtClean="0"/>
              <a:t>Flotación de los combustibles en función de tipos de cambio.</a:t>
            </a:r>
          </a:p>
          <a:p>
            <a:pPr algn="just"/>
            <a:r>
              <a:rPr lang="es-ES_tradnl" dirty="0" smtClean="0"/>
              <a:t>Aumento periódico de la tarifa eléctrica, consignado en la Ley General de Electricidad.</a:t>
            </a:r>
            <a:endParaRPr lang="es-ES" dirty="0"/>
          </a:p>
        </p:txBody>
      </p:sp>
    </p:spTree>
  </p:cSld>
  <p:clrMapOvr>
    <a:masterClrMapping/>
  </p:clrMapOvr>
  <p:transition advClick="0" advTm="15000">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_tradnl" dirty="0" smtClean="0"/>
              <a:t>En el sector educativo amplió las raciones de desayuno escolar.</a:t>
            </a:r>
          </a:p>
          <a:p>
            <a:pPr algn="just"/>
            <a:r>
              <a:rPr lang="es-ES_tradnl" dirty="0" smtClean="0"/>
              <a:t>Mientras que en el sector salud, vacunaron a millones de personas.</a:t>
            </a:r>
          </a:p>
          <a:p>
            <a:pPr algn="just"/>
            <a:r>
              <a:rPr lang="es-ES_tradnl" dirty="0" smtClean="0"/>
              <a:t>Generación de empleos.</a:t>
            </a:r>
          </a:p>
          <a:p>
            <a:pPr algn="just"/>
            <a:r>
              <a:rPr lang="es-ES_tradnl" dirty="0" smtClean="0"/>
              <a:t>En la agricultura apoyó para la siembra de cultivos de ciclo corto.</a:t>
            </a:r>
            <a:endParaRPr lang="es-ES" dirty="0"/>
          </a:p>
        </p:txBody>
      </p:sp>
    </p:spTree>
  </p:cSld>
  <p:clrMapOvr>
    <a:masterClrMapping/>
  </p:clrMapOvr>
  <p:transition advClick="0" advTm="10000">
    <p:whee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Nuevas Secretarías</a:t>
            </a:r>
            <a:endParaRPr lang="es-ES"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3" name="2 Marcador de contenido"/>
          <p:cNvSpPr>
            <a:spLocks noGrp="1"/>
          </p:cNvSpPr>
          <p:nvPr>
            <p:ph idx="1"/>
          </p:nvPr>
        </p:nvSpPr>
        <p:spPr/>
        <p:txBody>
          <a:bodyPr/>
          <a:lstStyle/>
          <a:p>
            <a:pPr algn="just">
              <a:buNone/>
            </a:pPr>
            <a:r>
              <a:rPr lang="es-ES_tradnl" dirty="0" smtClean="0"/>
              <a:t>    </a:t>
            </a:r>
            <a:r>
              <a:rPr lang="es-ES_tradnl" sz="3200" dirty="0" smtClean="0"/>
              <a:t>Fueron creadas las secretarías de Medio Ambiente y Recursos Naturales, responsable de coordinar las políticas de protección al medio ambiente y los recursos naturales.</a:t>
            </a:r>
            <a:endParaRPr lang="es-ES_tradnl" dirty="0" smtClean="0"/>
          </a:p>
          <a:p>
            <a:pPr>
              <a:buNone/>
            </a:pPr>
            <a:r>
              <a:rPr lang="es-ES_tradnl" dirty="0" smtClean="0"/>
              <a:t> </a:t>
            </a:r>
            <a:endParaRPr lang="es-ES" dirty="0"/>
          </a:p>
        </p:txBody>
      </p:sp>
    </p:spTree>
  </p:cSld>
  <p:clrMapOvr>
    <a:masterClrMapping/>
  </p:clrMapOvr>
  <p:transition advClick="0" advTm="15000">
    <p:spli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Energía Eléctrica</a:t>
            </a:r>
            <a:endParaRPr lang="es-ES"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3" name="2 Marcador de contenido"/>
          <p:cNvSpPr>
            <a:spLocks noGrp="1"/>
          </p:cNvSpPr>
          <p:nvPr>
            <p:ph idx="1"/>
          </p:nvPr>
        </p:nvSpPr>
        <p:spPr/>
        <p:txBody>
          <a:bodyPr/>
          <a:lstStyle/>
          <a:p>
            <a:pPr algn="just">
              <a:buNone/>
            </a:pPr>
            <a:r>
              <a:rPr lang="es-ES_tradnl" dirty="0" smtClean="0"/>
              <a:t>    El déficit de energía se mantuvo, por lo que la ciudadanía continuó sufriendo los apagones eléctricos.</a:t>
            </a:r>
          </a:p>
        </p:txBody>
      </p:sp>
    </p:spTree>
  </p:cSld>
  <p:clrMapOvr>
    <a:masterClrMapping/>
  </p:clrMapOvr>
  <p:transition advClick="0" advTm="5000">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Crisis Bancaria</a:t>
            </a:r>
            <a:endParaRPr lang="es-ES" b="1" spc="100" dirty="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3" name="2 Marcador de contenido"/>
          <p:cNvSpPr>
            <a:spLocks noGrp="1"/>
          </p:cNvSpPr>
          <p:nvPr>
            <p:ph idx="1"/>
          </p:nvPr>
        </p:nvSpPr>
        <p:spPr/>
        <p:txBody>
          <a:bodyPr>
            <a:normAutofit/>
          </a:bodyPr>
          <a:lstStyle/>
          <a:p>
            <a:r>
              <a:rPr lang="es-ES_tradnl" dirty="0" smtClean="0"/>
              <a:t>En el 2003 la Republica Dominicana fue afectada por la crisis de tres bancos:</a:t>
            </a:r>
          </a:p>
          <a:p>
            <a:r>
              <a:rPr lang="es-ES_tradnl" dirty="0" smtClean="0"/>
              <a:t>BANINTER, BANCREDITO Y MERCANTIL.</a:t>
            </a:r>
          </a:p>
          <a:p>
            <a:r>
              <a:rPr lang="es-ES_tradnl" dirty="0" smtClean="0"/>
              <a:t>El Baninter con un fraude de RD$55,000 millones.</a:t>
            </a:r>
          </a:p>
          <a:p>
            <a:r>
              <a:rPr lang="es-ES_tradnl" dirty="0" smtClean="0"/>
              <a:t>El Bancredito con un costo superior a los RD$23,000 millones.</a:t>
            </a:r>
          </a:p>
          <a:p>
            <a:r>
              <a:rPr lang="es-ES_tradnl" dirty="0" smtClean="0"/>
              <a:t>Y el Mercantil, con un costo menor de RD$6,500 millones.</a:t>
            </a:r>
            <a:endParaRPr lang="es-ES" dirty="0"/>
          </a:p>
        </p:txBody>
      </p:sp>
    </p:spTree>
  </p:cSld>
  <p:clrMapOvr>
    <a:masterClrMapping/>
  </p:clrMapOvr>
  <p:transition advClick="0" advTm="20000">
    <p:check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o">
  <a:themeElements>
    <a:clrScheme name="Opulento">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o">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o">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205</TotalTime>
  <Words>679</Words>
  <Application>Microsoft Office PowerPoint</Application>
  <PresentationFormat>Presentación en pantalla (4:3)</PresentationFormat>
  <Paragraphs>46</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Opulento</vt:lpstr>
      <vt:lpstr>Diapositiva 1</vt:lpstr>
      <vt:lpstr>Diapositiva 2</vt:lpstr>
      <vt:lpstr>ELECCIONES DEL 2000</vt:lpstr>
      <vt:lpstr>Diapositiva 4</vt:lpstr>
      <vt:lpstr>Medidas tomadas por Hipólito Mejía</vt:lpstr>
      <vt:lpstr>Diapositiva 6</vt:lpstr>
      <vt:lpstr>Nuevas Secretarías</vt:lpstr>
      <vt:lpstr>Energía Eléctrica</vt:lpstr>
      <vt:lpstr>Crisis Bancaria</vt:lpstr>
      <vt:lpstr>Diapositiva 10</vt:lpstr>
      <vt:lpstr>Protestas Sociales</vt:lpstr>
      <vt:lpstr>Crisis de los Partidos Políticos</vt:lpstr>
      <vt:lpstr>Diapositiva 13</vt:lpstr>
      <vt:lpstr>Elecciones del 2004</vt:lpstr>
      <vt:lpstr>Conclusión</vt:lpstr>
    </vt:vector>
  </TitlesOfParts>
  <Company>RevolucionUnattended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Joselyn</dc:creator>
  <cp:lastModifiedBy>Joselyn</cp:lastModifiedBy>
  <cp:revision>44</cp:revision>
  <dcterms:created xsi:type="dcterms:W3CDTF">2010-12-09T20:20:46Z</dcterms:created>
  <dcterms:modified xsi:type="dcterms:W3CDTF">2010-12-09T23:46:17Z</dcterms:modified>
</cp:coreProperties>
</file>